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7" r:id="rId2"/>
  </p:sldMasterIdLst>
  <p:notesMasterIdLst>
    <p:notesMasterId r:id="rId37"/>
  </p:notesMasterIdLst>
  <p:sldIdLst>
    <p:sldId id="348" r:id="rId3"/>
    <p:sldId id="260" r:id="rId4"/>
    <p:sldId id="336" r:id="rId5"/>
    <p:sldId id="337" r:id="rId6"/>
    <p:sldId id="339" r:id="rId7"/>
    <p:sldId id="357" r:id="rId8"/>
    <p:sldId id="341" r:id="rId9"/>
    <p:sldId id="343" r:id="rId10"/>
    <p:sldId id="353" r:id="rId11"/>
    <p:sldId id="354" r:id="rId12"/>
    <p:sldId id="351" r:id="rId13"/>
    <p:sldId id="350" r:id="rId14"/>
    <p:sldId id="335" r:id="rId15"/>
    <p:sldId id="352" r:id="rId16"/>
    <p:sldId id="346" r:id="rId17"/>
    <p:sldId id="266" r:id="rId18"/>
    <p:sldId id="265" r:id="rId19"/>
    <p:sldId id="355" r:id="rId20"/>
    <p:sldId id="347" r:id="rId21"/>
    <p:sldId id="338" r:id="rId22"/>
    <p:sldId id="264" r:id="rId23"/>
    <p:sldId id="356" r:id="rId24"/>
    <p:sldId id="331" r:id="rId25"/>
    <p:sldId id="267" r:id="rId26"/>
    <p:sldId id="268" r:id="rId27"/>
    <p:sldId id="269" r:id="rId28"/>
    <p:sldId id="270" r:id="rId29"/>
    <p:sldId id="271" r:id="rId30"/>
    <p:sldId id="360" r:id="rId31"/>
    <p:sldId id="361" r:id="rId32"/>
    <p:sldId id="273" r:id="rId33"/>
    <p:sldId id="275" r:id="rId34"/>
    <p:sldId id="358" r:id="rId35"/>
    <p:sldId id="35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6D38"/>
    <a:srgbClr val="513B83"/>
    <a:srgbClr val="323232"/>
    <a:srgbClr val="E3E3E3"/>
    <a:srgbClr val="3C3C3C"/>
    <a:srgbClr val="D0D0D0"/>
    <a:srgbClr val="B5B5B5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6"/>
    <p:restoredTop sz="81126"/>
  </p:normalViewPr>
  <p:slideViewPr>
    <p:cSldViewPr snapToGrid="0" showGuides="1">
      <p:cViewPr varScale="1">
        <p:scale>
          <a:sx n="91" d="100"/>
          <a:sy n="91" d="100"/>
        </p:scale>
        <p:origin x="1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A0C55-0A43-4745-BC94-E16AD9871557}" type="datetimeFigureOut">
              <a:rPr lang="en-US" smtClean="0"/>
              <a:t>3/24/21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392D-5046-8E4D-9A5B-EF4BDAEEBF9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9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006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64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391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881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27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20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157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129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64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660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99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74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91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41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10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90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37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01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71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Relationship Id="rId5" Type="http://schemas.openxmlformats.org/officeDocument/2006/relationships/hyperlink" Target="mailto:karen.detken@sap.com" TargetMode="External"/><Relationship Id="rId4" Type="http://schemas.openxmlformats.org/officeDocument/2006/relationships/hyperlink" Target="http://experience.sap.com/designservices/scenes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boar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86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08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94F9CE-65DD-1B44-84CE-9A0B075436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9441" y="1162050"/>
            <a:ext cx="4513118" cy="42033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0AECFD-3D87-AE40-B704-823400B29AD0}"/>
              </a:ext>
            </a:extLst>
          </p:cNvPr>
          <p:cNvSpPr txBox="1"/>
          <p:nvPr userDrawn="1"/>
        </p:nvSpPr>
        <p:spPr>
          <a:xfrm>
            <a:off x="5197641" y="1684771"/>
            <a:ext cx="1865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>
                <a:latin typeface="Covered By Your Grace" panose="02000506000000020004" pitchFamily="2" charset="77"/>
              </a:rPr>
              <a:t>Hello</a:t>
            </a:r>
            <a:r>
              <a:rPr lang="de-DE" sz="3600" dirty="0">
                <a:latin typeface="Covered By Your Grace" panose="02000506000000020004" pitchFamily="2" charset="7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1667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34125" y="485773"/>
            <a:ext cx="5486400" cy="2286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800" b="0" i="0" baseline="0">
                <a:solidFill>
                  <a:schemeClr val="bg2">
                    <a:lumMod val="75000"/>
                  </a:schemeClr>
                </a:solidFill>
                <a:latin typeface="BentonSans" panose="02000503000000020004" pitchFamily="2" charset="0"/>
                <a:ea typeface="BentonSans" panose="02000503000000020004" pitchFamily="2" charset="0"/>
                <a:cs typeface="Arial" charset="0"/>
              </a:defRPr>
            </a:lvl1pPr>
          </a:lstStyle>
          <a:p>
            <a:r>
              <a:rPr lang="en-US" dirty="0"/>
              <a:t>ELEMENT CATEGORY</a:t>
            </a:r>
          </a:p>
        </p:txBody>
      </p:sp>
      <p:cxnSp>
        <p:nvCxnSpPr>
          <p:cNvPr id="7" name="Straight Connector 6"/>
          <p:cNvCxnSpPr>
            <a:cxnSpLocks/>
          </p:cNvCxnSpPr>
          <p:nvPr userDrawn="1"/>
        </p:nvCxnSpPr>
        <p:spPr>
          <a:xfrm flipV="1">
            <a:off x="371475" y="6200776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AF27F913-9C32-D145-8478-4D0B6E0BB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725" y="5814062"/>
            <a:ext cx="827672" cy="28968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6C8BFB1-B66F-7545-AFED-7F8A848FC2BA}"/>
              </a:ext>
            </a:extLst>
          </p:cNvPr>
          <p:cNvCxnSpPr>
            <a:cxnSpLocks/>
          </p:cNvCxnSpPr>
          <p:nvPr userDrawn="1"/>
        </p:nvCxnSpPr>
        <p:spPr>
          <a:xfrm flipV="1">
            <a:off x="371475" y="5700262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9E7440A-1848-814A-A179-3D04C632BD5C}"/>
              </a:ext>
            </a:extLst>
          </p:cNvPr>
          <p:cNvSpPr txBox="1"/>
          <p:nvPr userDrawn="1"/>
        </p:nvSpPr>
        <p:spPr>
          <a:xfrm>
            <a:off x="1218396" y="5785823"/>
            <a:ext cx="9831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Scenes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is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method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toolkit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SAP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AppHaus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Heidelberg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under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Creative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Commons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Attribution-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NonCommercial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ShareAlike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4.0 International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To view a copy of this license, visit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3"/>
              </a:rPr>
              <a:t>http://creativecommons.org/licenses/by-nc-sa/4.0/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Based on a work at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4"/>
              </a:rPr>
              <a:t>http://experience.sap.com/designservices/scenes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For more information about Scenes contact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5"/>
              </a:rPr>
              <a:t>karen.detken@sap.com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1674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41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scenes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324600"/>
            <a:ext cx="121920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600200" y="6553852"/>
            <a:ext cx="9798465" cy="163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l" rtl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Storyboard created with </a:t>
            </a:r>
            <a:r>
              <a:rPr lang="en-US" sz="1000" b="1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“Scenes”</a:t>
            </a: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 by the SAP </a:t>
            </a:r>
            <a:r>
              <a:rPr lang="en-US" sz="1000" b="0" i="0" u="none" strike="noStrike" spc="0" baseline="0" dirty="0" err="1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AppHaus</a:t>
            </a: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. For more information about “Scenes” visit</a:t>
            </a:r>
            <a:r>
              <a:rPr lang="en-US" sz="1000" b="0" i="0" u="none" strike="noStrike" spc="0" baseline="0" dirty="0">
                <a:solidFill>
                  <a:srgbClr val="9D9C9C"/>
                </a:solidFill>
                <a:latin typeface="Arial" charset="0"/>
              </a:rPr>
              <a:t> </a:t>
            </a:r>
            <a:r>
              <a:rPr lang="en-US" sz="1000" b="0" i="0" u="none" strike="noStrike" spc="0" baseline="0" dirty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3"/>
              </a:rPr>
              <a:t>experience.sap.com/designservices/scenes</a:t>
            </a:r>
            <a:endParaRPr lang="en-US" sz="1000" spc="0" baseline="0" dirty="0">
              <a:ln>
                <a:noFill/>
              </a:ln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9600" y="6446635"/>
            <a:ext cx="838200" cy="28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orient="horz" pos="3888">
          <p15:clr>
            <a:srgbClr val="F26B43"/>
          </p15:clr>
        </p15:guide>
        <p15:guide id="3" pos="3840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orient="horz" pos="23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962A807-6DBA-7148-A2EA-844C7E5A87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6042" y="6406226"/>
            <a:ext cx="616985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© 2019 SAP SE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or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an SAP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affiliate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company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 All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rights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reserved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F8471E2-9F99-334F-A7C2-B0086EDBCBE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4239" y="6299897"/>
            <a:ext cx="386253" cy="19125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079F465-AE20-7943-91B3-D8967369210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8041" y="247479"/>
            <a:ext cx="1343832" cy="54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10" Type="http://schemas.openxmlformats.org/officeDocument/2006/relationships/image" Target="../media/image66.emf"/><Relationship Id="rId4" Type="http://schemas.openxmlformats.org/officeDocument/2006/relationships/image" Target="../media/image60.emf"/><Relationship Id="rId9" Type="http://schemas.openxmlformats.org/officeDocument/2006/relationships/image" Target="../media/image6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sv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73.png"/><Relationship Id="rId14" Type="http://schemas.openxmlformats.org/officeDocument/2006/relationships/image" Target="../media/image7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image" Target="../media/image79.emf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emf"/><Relationship Id="rId5" Type="http://schemas.openxmlformats.org/officeDocument/2006/relationships/image" Target="../media/image81.emf"/><Relationship Id="rId10" Type="http://schemas.openxmlformats.org/officeDocument/2006/relationships/image" Target="../media/image85.emf"/><Relationship Id="rId4" Type="http://schemas.openxmlformats.org/officeDocument/2006/relationships/image" Target="../media/image80.emf"/><Relationship Id="rId9" Type="http://schemas.openxmlformats.org/officeDocument/2006/relationships/image" Target="../media/image8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svg"/><Relationship Id="rId5" Type="http://schemas.openxmlformats.org/officeDocument/2006/relationships/image" Target="../media/image88.png"/><Relationship Id="rId4" Type="http://schemas.openxmlformats.org/officeDocument/2006/relationships/image" Target="../media/image8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3" Type="http://schemas.openxmlformats.org/officeDocument/2006/relationships/image" Target="../media/image90.emf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svg"/><Relationship Id="rId5" Type="http://schemas.openxmlformats.org/officeDocument/2006/relationships/image" Target="../media/image92.png"/><Relationship Id="rId4" Type="http://schemas.openxmlformats.org/officeDocument/2006/relationships/image" Target="../media/image9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svg"/><Relationship Id="rId13" Type="http://schemas.openxmlformats.org/officeDocument/2006/relationships/image" Target="../media/image106.png"/><Relationship Id="rId18" Type="http://schemas.openxmlformats.org/officeDocument/2006/relationships/image" Target="../media/image111.svg"/><Relationship Id="rId26" Type="http://schemas.openxmlformats.org/officeDocument/2006/relationships/image" Target="../media/image119.svg"/><Relationship Id="rId3" Type="http://schemas.openxmlformats.org/officeDocument/2006/relationships/image" Target="../media/image96.png"/><Relationship Id="rId21" Type="http://schemas.openxmlformats.org/officeDocument/2006/relationships/image" Target="../media/image114.png"/><Relationship Id="rId7" Type="http://schemas.openxmlformats.org/officeDocument/2006/relationships/image" Target="../media/image100.png"/><Relationship Id="rId12" Type="http://schemas.openxmlformats.org/officeDocument/2006/relationships/image" Target="../media/image105.sv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09.svg"/><Relationship Id="rId20" Type="http://schemas.openxmlformats.org/officeDocument/2006/relationships/image" Target="../media/image113.svg"/><Relationship Id="rId29" Type="http://schemas.openxmlformats.org/officeDocument/2006/relationships/image" Target="../media/image1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svg"/><Relationship Id="rId11" Type="http://schemas.openxmlformats.org/officeDocument/2006/relationships/image" Target="../media/image104.png"/><Relationship Id="rId24" Type="http://schemas.openxmlformats.org/officeDocument/2006/relationships/image" Target="../media/image117.svg"/><Relationship Id="rId32" Type="http://schemas.openxmlformats.org/officeDocument/2006/relationships/image" Target="../media/image125.sv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svg"/><Relationship Id="rId10" Type="http://schemas.openxmlformats.org/officeDocument/2006/relationships/image" Target="../media/image103.svg"/><Relationship Id="rId19" Type="http://schemas.openxmlformats.org/officeDocument/2006/relationships/image" Target="../media/image112.png"/><Relationship Id="rId31" Type="http://schemas.openxmlformats.org/officeDocument/2006/relationships/image" Target="../media/image124.png"/><Relationship Id="rId4" Type="http://schemas.openxmlformats.org/officeDocument/2006/relationships/image" Target="../media/image97.svg"/><Relationship Id="rId9" Type="http://schemas.openxmlformats.org/officeDocument/2006/relationships/image" Target="../media/image102.png"/><Relationship Id="rId14" Type="http://schemas.openxmlformats.org/officeDocument/2006/relationships/image" Target="../media/image107.svg"/><Relationship Id="rId22" Type="http://schemas.openxmlformats.org/officeDocument/2006/relationships/image" Target="../media/image115.svg"/><Relationship Id="rId27" Type="http://schemas.openxmlformats.org/officeDocument/2006/relationships/image" Target="../media/image120.png"/><Relationship Id="rId30" Type="http://schemas.openxmlformats.org/officeDocument/2006/relationships/image" Target="../media/image12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svg"/><Relationship Id="rId7" Type="http://schemas.openxmlformats.org/officeDocument/2006/relationships/image" Target="../media/image131.sv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29.svg"/><Relationship Id="rId4" Type="http://schemas.openxmlformats.org/officeDocument/2006/relationships/image" Target="../media/image1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sv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5.svg"/><Relationship Id="rId4" Type="http://schemas.openxmlformats.org/officeDocument/2006/relationships/image" Target="../media/image1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sv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sv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4.svg"/><Relationship Id="rId4" Type="http://schemas.openxmlformats.org/officeDocument/2006/relationships/image" Target="../media/image1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svg"/><Relationship Id="rId7" Type="http://schemas.openxmlformats.org/officeDocument/2006/relationships/image" Target="../media/image150.sv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9.png"/><Relationship Id="rId5" Type="http://schemas.openxmlformats.org/officeDocument/2006/relationships/image" Target="../media/image148.svg"/><Relationship Id="rId4" Type="http://schemas.openxmlformats.org/officeDocument/2006/relationships/image" Target="../media/image1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emf"/><Relationship Id="rId3" Type="http://schemas.openxmlformats.org/officeDocument/2006/relationships/image" Target="../media/image151.emf"/><Relationship Id="rId7" Type="http://schemas.openxmlformats.org/officeDocument/2006/relationships/image" Target="../media/image155.emf"/><Relationship Id="rId12" Type="http://schemas.openxmlformats.org/officeDocument/2006/relationships/image" Target="../media/image14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4.emf"/><Relationship Id="rId11" Type="http://schemas.openxmlformats.org/officeDocument/2006/relationships/image" Target="../media/image139.png"/><Relationship Id="rId5" Type="http://schemas.openxmlformats.org/officeDocument/2006/relationships/image" Target="../media/image153.emf"/><Relationship Id="rId10" Type="http://schemas.openxmlformats.org/officeDocument/2006/relationships/image" Target="../media/image138.svg"/><Relationship Id="rId4" Type="http://schemas.openxmlformats.org/officeDocument/2006/relationships/image" Target="../media/image152.emf"/><Relationship Id="rId9" Type="http://schemas.openxmlformats.org/officeDocument/2006/relationships/image" Target="../media/image1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0.emf"/><Relationship Id="rId5" Type="http://schemas.openxmlformats.org/officeDocument/2006/relationships/image" Target="../media/image159.emf"/><Relationship Id="rId4" Type="http://schemas.openxmlformats.org/officeDocument/2006/relationships/image" Target="../media/image15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svg"/><Relationship Id="rId7" Type="http://schemas.openxmlformats.org/officeDocument/2006/relationships/image" Target="../media/image166.sv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5.png"/><Relationship Id="rId5" Type="http://schemas.openxmlformats.org/officeDocument/2006/relationships/image" Target="../media/image164.svg"/><Relationship Id="rId4" Type="http://schemas.openxmlformats.org/officeDocument/2006/relationships/image" Target="../media/image1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svg"/><Relationship Id="rId7" Type="http://schemas.openxmlformats.org/officeDocument/2006/relationships/image" Target="../media/image172.sv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1.png"/><Relationship Id="rId5" Type="http://schemas.openxmlformats.org/officeDocument/2006/relationships/image" Target="../media/image170.svg"/><Relationship Id="rId4" Type="http://schemas.openxmlformats.org/officeDocument/2006/relationships/image" Target="../media/image1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sv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e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em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10" Type="http://schemas.openxmlformats.org/officeDocument/2006/relationships/image" Target="../media/image38.emf"/><Relationship Id="rId4" Type="http://schemas.openxmlformats.org/officeDocument/2006/relationships/image" Target="../media/image32.emf"/><Relationship Id="rId9" Type="http://schemas.openxmlformats.org/officeDocument/2006/relationships/image" Target="../media/image3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Relationship Id="rId14" Type="http://schemas.openxmlformats.org/officeDocument/2006/relationships/image" Target="../media/image5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1.emf"/><Relationship Id="rId7" Type="http://schemas.openxmlformats.org/officeDocument/2006/relationships/image" Target="../media/image5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10" Type="http://schemas.openxmlformats.org/officeDocument/2006/relationships/image" Target="../media/image58.emf"/><Relationship Id="rId4" Type="http://schemas.openxmlformats.org/officeDocument/2006/relationships/image" Target="../media/image52.emf"/><Relationship Id="rId9" Type="http://schemas.openxmlformats.org/officeDocument/2006/relationships/image" Target="../media/image5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C704BB-CBBE-1442-B4FC-E6E4ABA8A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25" y="373229"/>
            <a:ext cx="5486400" cy="228600"/>
          </a:xfrm>
        </p:spPr>
        <p:txBody>
          <a:bodyPr/>
          <a:lstStyle/>
          <a:p>
            <a:r>
              <a:rPr lang="de-DE" b="1" dirty="0">
                <a:solidFill>
                  <a:srgbClr val="E06D38"/>
                </a:solidFill>
              </a:rPr>
              <a:t>Aus den Sets von SAP.</a:t>
            </a:r>
            <a:br>
              <a:rPr lang="de-DE" b="1" dirty="0">
                <a:solidFill>
                  <a:srgbClr val="E06D38"/>
                </a:solidFill>
              </a:rPr>
            </a:br>
            <a:r>
              <a:rPr lang="de-DE" b="1" dirty="0">
                <a:solidFill>
                  <a:srgbClr val="E06D38"/>
                </a:solidFill>
              </a:rPr>
              <a:t>Zusammengestellt für das  Projektentwicklungslabor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DEBC1C6-EC1A-334B-A06B-391E823805A0}"/>
              </a:ext>
            </a:extLst>
          </p:cNvPr>
          <p:cNvSpPr txBox="1"/>
          <p:nvPr/>
        </p:nvSpPr>
        <p:spPr>
          <a:xfrm>
            <a:off x="331960" y="1087079"/>
            <a:ext cx="6617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r>
              <a:rPr lang="de-DE" b="1" dirty="0"/>
              <a:t>Wir lieben die Scenes von SAP!</a:t>
            </a:r>
          </a:p>
          <a:p>
            <a:endParaRPr lang="de-DE" b="1" dirty="0"/>
          </a:p>
          <a:p>
            <a:r>
              <a:rPr lang="de-DE" dirty="0"/>
              <a:t>Die Illustrationen dieser Sammlung stammen aus den Sets von SAP. Erstellt mit ihnen Eure eigenen Szenen, erzählt Geschichten,</a:t>
            </a:r>
            <a:br>
              <a:rPr lang="de-DE" dirty="0"/>
            </a:br>
            <a:r>
              <a:rPr lang="de-DE" dirty="0"/>
              <a:t>macht Euch ein Bild von Eurer Idee!</a:t>
            </a:r>
          </a:p>
          <a:p>
            <a:endParaRPr lang="de-DE" dirty="0"/>
          </a:p>
          <a:p>
            <a:r>
              <a:rPr lang="de-DE" dirty="0"/>
              <a:t>Ihr könnt sie später immer wieder andere Menschen zeigen – um sie zu begeistern und um Feedback zu bekommen.</a:t>
            </a:r>
          </a:p>
        </p:txBody>
      </p:sp>
      <p:pic>
        <p:nvPicPr>
          <p:cNvPr id="5" name="Grafik 4" descr="Ein Bild, das Licht enthält.&#10;&#10;Automatisch generierte Beschreibung">
            <a:extLst>
              <a:ext uri="{FF2B5EF4-FFF2-40B4-BE49-F238E27FC236}">
                <a16:creationId xmlns:a16="http://schemas.microsoft.com/office/drawing/2014/main" id="{2E8B8641-ED66-FB4E-8CE9-5566CA140F6A}"/>
              </a:ext>
            </a:extLst>
          </p:cNvPr>
          <p:cNvPicPr/>
          <p:nvPr/>
        </p:nvPicPr>
        <p:blipFill rotWithShape="1">
          <a:blip r:embed="rId3"/>
          <a:srcRect l="24947" t="19708" r="26819" b="14091"/>
          <a:stretch/>
        </p:blipFill>
        <p:spPr>
          <a:xfrm>
            <a:off x="8235388" y="3639399"/>
            <a:ext cx="930006" cy="902887"/>
          </a:xfrm>
          <a:prstGeom prst="rect">
            <a:avLst/>
          </a:prstGeom>
        </p:spPr>
      </p:pic>
      <p:sp>
        <p:nvSpPr>
          <p:cNvPr id="6" name="Rounded Rectangular Callout 12">
            <a:extLst>
              <a:ext uri="{FF2B5EF4-FFF2-40B4-BE49-F238E27FC236}">
                <a16:creationId xmlns:a16="http://schemas.microsoft.com/office/drawing/2014/main" id="{6C9A9ACA-4D07-C04D-BFA4-CB5ACE7C4031}"/>
              </a:ext>
            </a:extLst>
          </p:cNvPr>
          <p:cNvSpPr/>
          <p:nvPr/>
        </p:nvSpPr>
        <p:spPr>
          <a:xfrm>
            <a:off x="8696470" y="2184218"/>
            <a:ext cx="1269269" cy="850410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513B83"/>
                </a:solidFill>
              </a:rPr>
              <a:t>Leute, was geht denn hier ab?</a:t>
            </a:r>
          </a:p>
        </p:txBody>
      </p:sp>
      <p:pic>
        <p:nvPicPr>
          <p:cNvPr id="7" name="Picture 22">
            <a:extLst>
              <a:ext uri="{FF2B5EF4-FFF2-40B4-BE49-F238E27FC236}">
                <a16:creationId xmlns:a16="http://schemas.microsoft.com/office/drawing/2014/main" id="{A5C4E801-2E6C-364F-A13A-42E4091581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65394" y="3421043"/>
            <a:ext cx="526550" cy="112124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CA32316-104A-6446-A47C-E43111AB2B0A}"/>
              </a:ext>
            </a:extLst>
          </p:cNvPr>
          <p:cNvSpPr txBox="1"/>
          <p:nvPr/>
        </p:nvSpPr>
        <p:spPr>
          <a:xfrm>
            <a:off x="331960" y="3118404"/>
            <a:ext cx="52529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Mit: </a:t>
            </a:r>
            <a:br>
              <a:rPr lang="de-DE" dirty="0"/>
            </a:br>
            <a:r>
              <a:rPr lang="de-DE" dirty="0"/>
              <a:t>Sprechblasen, Pfeilen &amp; Schildern, Menschen, Fahrzeugen &amp; nützlichen Gegenständen, Gebäuden und vielen Hintergründen.</a:t>
            </a: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AC648139-4F8C-9943-9236-02E1C87385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9462" y="6124676"/>
            <a:ext cx="1081063" cy="3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85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AB03168-31E4-FA4D-9CA1-55C54A42A95E}"/>
              </a:ext>
            </a:extLst>
          </p:cNvPr>
          <p:cNvSpPr>
            <a:spLocks noChangeAspect="1"/>
          </p:cNvSpPr>
          <p:nvPr/>
        </p:nvSpPr>
        <p:spPr bwMode="gray">
          <a:xfrm>
            <a:off x="3604108" y="4121592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83B1E28-270E-F942-91E5-0D58276F5E4C}"/>
              </a:ext>
            </a:extLst>
          </p:cNvPr>
          <p:cNvSpPr>
            <a:spLocks noChangeAspect="1"/>
          </p:cNvSpPr>
          <p:nvPr/>
        </p:nvSpPr>
        <p:spPr bwMode="gray">
          <a:xfrm>
            <a:off x="4818940" y="4121592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475C3F1-92C8-5B4C-9580-F48F0FFCF726}"/>
              </a:ext>
            </a:extLst>
          </p:cNvPr>
          <p:cNvSpPr>
            <a:spLocks noChangeAspect="1"/>
          </p:cNvSpPr>
          <p:nvPr/>
        </p:nvSpPr>
        <p:spPr bwMode="gray">
          <a:xfrm>
            <a:off x="6469792" y="4121592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A89F36E-00DE-644B-B9BA-B3E7EEB16996}"/>
              </a:ext>
            </a:extLst>
          </p:cNvPr>
          <p:cNvSpPr>
            <a:spLocks noChangeAspect="1"/>
          </p:cNvSpPr>
          <p:nvPr/>
        </p:nvSpPr>
        <p:spPr bwMode="gray">
          <a:xfrm>
            <a:off x="7632040" y="4121592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BBA511B-AD20-F146-B56A-04CBE0E355F5}"/>
              </a:ext>
            </a:extLst>
          </p:cNvPr>
          <p:cNvSpPr>
            <a:spLocks noChangeAspect="1"/>
          </p:cNvSpPr>
          <p:nvPr/>
        </p:nvSpPr>
        <p:spPr bwMode="gray">
          <a:xfrm>
            <a:off x="769468" y="4066728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C8D5F53-4E0A-9243-98AB-21727641A20E}"/>
              </a:ext>
            </a:extLst>
          </p:cNvPr>
          <p:cNvSpPr>
            <a:spLocks noChangeAspect="1"/>
          </p:cNvSpPr>
          <p:nvPr/>
        </p:nvSpPr>
        <p:spPr bwMode="gray">
          <a:xfrm>
            <a:off x="1984300" y="4066728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1245E71-8E6C-3448-A6AB-74EEF0DB50C9}"/>
              </a:ext>
            </a:extLst>
          </p:cNvPr>
          <p:cNvSpPr>
            <a:spLocks noChangeAspect="1"/>
          </p:cNvSpPr>
          <p:nvPr/>
        </p:nvSpPr>
        <p:spPr bwMode="gray">
          <a:xfrm>
            <a:off x="9309964" y="4139880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662AF34-278C-E84B-8BE3-CA643122D15A}"/>
              </a:ext>
            </a:extLst>
          </p:cNvPr>
          <p:cNvSpPr>
            <a:spLocks noChangeAspect="1"/>
          </p:cNvSpPr>
          <p:nvPr/>
        </p:nvSpPr>
        <p:spPr bwMode="gray">
          <a:xfrm>
            <a:off x="10469932" y="4139880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1" name="Picture 8">
            <a:extLst>
              <a:ext uri="{FF2B5EF4-FFF2-40B4-BE49-F238E27FC236}">
                <a16:creationId xmlns:a16="http://schemas.microsoft.com/office/drawing/2014/main" id="{7FF34116-6C8C-2840-9FB1-A5B18FD91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857" y="1829997"/>
            <a:ext cx="977900" cy="2501900"/>
          </a:xfrm>
          <a:prstGeom prst="rect">
            <a:avLst/>
          </a:prstGeom>
        </p:spPr>
      </p:pic>
      <p:pic>
        <p:nvPicPr>
          <p:cNvPr id="42" name="Picture 19">
            <a:extLst>
              <a:ext uri="{FF2B5EF4-FFF2-40B4-BE49-F238E27FC236}">
                <a16:creationId xmlns:a16="http://schemas.microsoft.com/office/drawing/2014/main" id="{3B6F2496-AC40-6E4D-9192-7E2615AE6D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700" y="1829997"/>
            <a:ext cx="977900" cy="2501900"/>
          </a:xfrm>
          <a:prstGeom prst="rect">
            <a:avLst/>
          </a:prstGeom>
        </p:spPr>
      </p:pic>
      <p:pic>
        <p:nvPicPr>
          <p:cNvPr id="43" name="Bild 12">
            <a:extLst>
              <a:ext uri="{FF2B5EF4-FFF2-40B4-BE49-F238E27FC236}">
                <a16:creationId xmlns:a16="http://schemas.microsoft.com/office/drawing/2014/main" id="{16CF9D4F-C8EE-0045-9499-8AD59BD21E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021" y="1956997"/>
            <a:ext cx="952500" cy="2324100"/>
          </a:xfrm>
          <a:prstGeom prst="rect">
            <a:avLst/>
          </a:prstGeom>
        </p:spPr>
      </p:pic>
      <p:pic>
        <p:nvPicPr>
          <p:cNvPr id="44" name="Bild 13">
            <a:extLst>
              <a:ext uri="{FF2B5EF4-FFF2-40B4-BE49-F238E27FC236}">
                <a16:creationId xmlns:a16="http://schemas.microsoft.com/office/drawing/2014/main" id="{43CA0DD6-CB3C-E04F-A80C-7BE192FE43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211" y="1969697"/>
            <a:ext cx="965200" cy="2311400"/>
          </a:xfrm>
          <a:prstGeom prst="rect">
            <a:avLst/>
          </a:prstGeom>
        </p:spPr>
      </p:pic>
      <p:pic>
        <p:nvPicPr>
          <p:cNvPr id="45" name="Bild 14">
            <a:extLst>
              <a:ext uri="{FF2B5EF4-FFF2-40B4-BE49-F238E27FC236}">
                <a16:creationId xmlns:a16="http://schemas.microsoft.com/office/drawing/2014/main" id="{16BD3307-0AE4-8A49-B990-B0F710CA6B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662" y="1829997"/>
            <a:ext cx="889000" cy="2451100"/>
          </a:xfrm>
          <a:prstGeom prst="rect">
            <a:avLst/>
          </a:prstGeom>
        </p:spPr>
      </p:pic>
      <p:pic>
        <p:nvPicPr>
          <p:cNvPr id="46" name="Bild 15">
            <a:extLst>
              <a:ext uri="{FF2B5EF4-FFF2-40B4-BE49-F238E27FC236}">
                <a16:creationId xmlns:a16="http://schemas.microsoft.com/office/drawing/2014/main" id="{7F27E67E-B73A-2848-BFD0-71B53AE1C8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411" y="1855397"/>
            <a:ext cx="889000" cy="2425700"/>
          </a:xfrm>
          <a:prstGeom prst="rect">
            <a:avLst/>
          </a:prstGeom>
        </p:spPr>
      </p:pic>
      <p:pic>
        <p:nvPicPr>
          <p:cNvPr id="47" name="Picture 12">
            <a:extLst>
              <a:ext uri="{FF2B5EF4-FFF2-40B4-BE49-F238E27FC236}">
                <a16:creationId xmlns:a16="http://schemas.microsoft.com/office/drawing/2014/main" id="{AEFCC034-1C10-CA45-A732-0135EA7DE0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07" y="1855397"/>
            <a:ext cx="930061" cy="2425700"/>
          </a:xfrm>
          <a:prstGeom prst="rect">
            <a:avLst/>
          </a:prstGeom>
        </p:spPr>
      </p:pic>
      <p:pic>
        <p:nvPicPr>
          <p:cNvPr id="48" name="Picture 13">
            <a:extLst>
              <a:ext uri="{FF2B5EF4-FFF2-40B4-BE49-F238E27FC236}">
                <a16:creationId xmlns:a16="http://schemas.microsoft.com/office/drawing/2014/main" id="{A4405A28-C3D7-C34D-A9F7-43601D293E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08" y="1880533"/>
            <a:ext cx="955198" cy="24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39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E25F98B-0E9B-0D4E-98C8-93680BF58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77409" y="1863324"/>
            <a:ext cx="1028700" cy="236601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F6545FC-B8C5-3B43-B014-90956F4467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3952" y="1917923"/>
            <a:ext cx="1028700" cy="236601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B38B7AF-F956-A041-B355-AF73D1B735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96000" y="1931904"/>
            <a:ext cx="840105" cy="229743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6958FD3-7D55-564B-B9B2-025D5F6B37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54188" y="1931904"/>
            <a:ext cx="840105" cy="229743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68A0AA8-5E01-1143-9AC9-785E66472E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72316" y="1880469"/>
            <a:ext cx="874395" cy="234886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6364F4D-E810-304D-A3BA-83A7FC3A29B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50351" y="1880469"/>
            <a:ext cx="874395" cy="23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08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230B23-17AD-B648-9751-289656F58BC8}"/>
              </a:ext>
            </a:extLst>
          </p:cNvPr>
          <p:cNvSpPr>
            <a:spLocks noChangeAspect="1"/>
          </p:cNvSpPr>
          <p:nvPr/>
        </p:nvSpPr>
        <p:spPr bwMode="gray">
          <a:xfrm>
            <a:off x="490269" y="4367990"/>
            <a:ext cx="1141747" cy="313737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B801E71-7328-AE46-819E-97707B05B99D}"/>
              </a:ext>
            </a:extLst>
          </p:cNvPr>
          <p:cNvSpPr>
            <a:spLocks noChangeAspect="1"/>
          </p:cNvSpPr>
          <p:nvPr/>
        </p:nvSpPr>
        <p:spPr bwMode="gray">
          <a:xfrm>
            <a:off x="1743666" y="4367990"/>
            <a:ext cx="1141747" cy="313737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95854E7-AB3F-F946-B73C-09E61C61BE26}"/>
              </a:ext>
            </a:extLst>
          </p:cNvPr>
          <p:cNvSpPr>
            <a:spLocks noChangeAspect="1"/>
          </p:cNvSpPr>
          <p:nvPr/>
        </p:nvSpPr>
        <p:spPr bwMode="gray">
          <a:xfrm>
            <a:off x="5887515" y="4367990"/>
            <a:ext cx="1141747" cy="313737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E84D47C-B456-C24E-A05B-DB97A6FBEC07}"/>
              </a:ext>
            </a:extLst>
          </p:cNvPr>
          <p:cNvSpPr>
            <a:spLocks noChangeAspect="1"/>
          </p:cNvSpPr>
          <p:nvPr/>
        </p:nvSpPr>
        <p:spPr bwMode="gray">
          <a:xfrm>
            <a:off x="7255212" y="4367990"/>
            <a:ext cx="1141747" cy="313737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CD81139-2D3A-5B44-AB3E-A99F97D9710F}"/>
              </a:ext>
            </a:extLst>
          </p:cNvPr>
          <p:cNvSpPr>
            <a:spLocks noChangeAspect="1"/>
          </p:cNvSpPr>
          <p:nvPr/>
        </p:nvSpPr>
        <p:spPr bwMode="gray">
          <a:xfrm>
            <a:off x="8966758" y="4364666"/>
            <a:ext cx="965200" cy="265225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98A6FE0-105E-924B-A25F-14540DCB501F}"/>
              </a:ext>
            </a:extLst>
          </p:cNvPr>
          <p:cNvSpPr>
            <a:spLocks noChangeAspect="1"/>
          </p:cNvSpPr>
          <p:nvPr/>
        </p:nvSpPr>
        <p:spPr bwMode="gray">
          <a:xfrm>
            <a:off x="10329883" y="4382954"/>
            <a:ext cx="965200" cy="265225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A8399EC-E68C-2749-A9AB-9B3CAD5EAEA2}"/>
              </a:ext>
            </a:extLst>
          </p:cNvPr>
          <p:cNvSpPr>
            <a:spLocks noChangeAspect="1"/>
          </p:cNvSpPr>
          <p:nvPr/>
        </p:nvSpPr>
        <p:spPr bwMode="gray">
          <a:xfrm>
            <a:off x="3256330" y="4419530"/>
            <a:ext cx="965200" cy="265225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F73C60-AD2D-794F-A898-06493C4D206A}"/>
              </a:ext>
            </a:extLst>
          </p:cNvPr>
          <p:cNvSpPr>
            <a:spLocks noChangeAspect="1"/>
          </p:cNvSpPr>
          <p:nvPr/>
        </p:nvSpPr>
        <p:spPr bwMode="gray">
          <a:xfrm>
            <a:off x="4500583" y="4419530"/>
            <a:ext cx="965200" cy="265225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5" name="Picture 18">
            <a:extLst>
              <a:ext uri="{FF2B5EF4-FFF2-40B4-BE49-F238E27FC236}">
                <a16:creationId xmlns:a16="http://schemas.microsoft.com/office/drawing/2014/main" id="{3478C7D4-60A2-F845-AEFD-770FCCDDC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081" y="2305050"/>
            <a:ext cx="914400" cy="2247900"/>
          </a:xfrm>
          <a:prstGeom prst="rect">
            <a:avLst/>
          </a:prstGeom>
        </p:spPr>
      </p:pic>
      <p:pic>
        <p:nvPicPr>
          <p:cNvPr id="26" name="Picture 19">
            <a:extLst>
              <a:ext uri="{FF2B5EF4-FFF2-40B4-BE49-F238E27FC236}">
                <a16:creationId xmlns:a16="http://schemas.microsoft.com/office/drawing/2014/main" id="{CF755FD4-2A76-EF45-91AA-1979BF829C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082" y="2305050"/>
            <a:ext cx="914400" cy="2247900"/>
          </a:xfrm>
          <a:prstGeom prst="rect">
            <a:avLst/>
          </a:prstGeom>
        </p:spPr>
      </p:pic>
      <p:pic>
        <p:nvPicPr>
          <p:cNvPr id="27" name="Picture 20">
            <a:extLst>
              <a:ext uri="{FF2B5EF4-FFF2-40B4-BE49-F238E27FC236}">
                <a16:creationId xmlns:a16="http://schemas.microsoft.com/office/drawing/2014/main" id="{8895FD79-61A9-0545-AB02-B835685F26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840" y="2266950"/>
            <a:ext cx="1130300" cy="2286000"/>
          </a:xfrm>
          <a:prstGeom prst="rect">
            <a:avLst/>
          </a:prstGeom>
        </p:spPr>
      </p:pic>
      <p:pic>
        <p:nvPicPr>
          <p:cNvPr id="28" name="Picture 21">
            <a:extLst>
              <a:ext uri="{FF2B5EF4-FFF2-40B4-BE49-F238E27FC236}">
                <a16:creationId xmlns:a16="http://schemas.microsoft.com/office/drawing/2014/main" id="{817B3D7A-27D6-D141-A5D9-2B94EF722D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09" y="2266950"/>
            <a:ext cx="1130300" cy="2286000"/>
          </a:xfrm>
          <a:prstGeom prst="rect">
            <a:avLst/>
          </a:prstGeom>
        </p:spPr>
      </p:pic>
      <p:pic>
        <p:nvPicPr>
          <p:cNvPr id="29" name="Picture 22">
            <a:extLst>
              <a:ext uri="{FF2B5EF4-FFF2-40B4-BE49-F238E27FC236}">
                <a16:creationId xmlns:a16="http://schemas.microsoft.com/office/drawing/2014/main" id="{11EB775D-D6B7-374C-914E-E2F6034295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95" y="2254250"/>
            <a:ext cx="1079500" cy="2298700"/>
          </a:xfrm>
          <a:prstGeom prst="rect">
            <a:avLst/>
          </a:prstGeom>
        </p:spPr>
      </p:pic>
      <p:pic>
        <p:nvPicPr>
          <p:cNvPr id="30" name="Picture 39">
            <a:extLst>
              <a:ext uri="{FF2B5EF4-FFF2-40B4-BE49-F238E27FC236}">
                <a16:creationId xmlns:a16="http://schemas.microsoft.com/office/drawing/2014/main" id="{81786972-60BC-C14C-BC17-901C34783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738" y="2247900"/>
            <a:ext cx="1079500" cy="2298700"/>
          </a:xfrm>
          <a:prstGeom prst="rect">
            <a:avLst/>
          </a:prstGeom>
        </p:spPr>
      </p:pic>
      <p:pic>
        <p:nvPicPr>
          <p:cNvPr id="31" name="Picture 9">
            <a:extLst>
              <a:ext uri="{FF2B5EF4-FFF2-40B4-BE49-F238E27FC236}">
                <a16:creationId xmlns:a16="http://schemas.microsoft.com/office/drawing/2014/main" id="{26E9466C-2091-1F48-B6A0-1E36795F0A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099" y="2222500"/>
            <a:ext cx="965200" cy="2311400"/>
          </a:xfrm>
          <a:prstGeom prst="rect">
            <a:avLst/>
          </a:prstGeom>
        </p:spPr>
      </p:pic>
      <p:pic>
        <p:nvPicPr>
          <p:cNvPr id="32" name="Picture 10">
            <a:extLst>
              <a:ext uri="{FF2B5EF4-FFF2-40B4-BE49-F238E27FC236}">
                <a16:creationId xmlns:a16="http://schemas.microsoft.com/office/drawing/2014/main" id="{8D5851ED-A434-7649-9F6E-85ADA164FC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346" y="2235200"/>
            <a:ext cx="9652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60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23D7F1-95A3-C046-AB9A-D8E562A51B1E}"/>
              </a:ext>
            </a:extLst>
          </p:cNvPr>
          <p:cNvGrpSpPr/>
          <p:nvPr/>
        </p:nvGrpSpPr>
        <p:grpSpPr>
          <a:xfrm>
            <a:off x="416604" y="1759996"/>
            <a:ext cx="5603597" cy="2526855"/>
            <a:chOff x="4566464" y="430018"/>
            <a:chExt cx="5603597" cy="252685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9A0C190-7CE0-C442-83E3-7967A23A5BE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566464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E35594D-541E-A448-903A-AA440848736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648133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A0D757A-725E-B845-9D0A-CA18F8F6C0F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40951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63C0DF2-7501-9147-ABE8-28A7CBA2C0B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23659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2CAE44-9F30-194E-AFF5-94388A6AB28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30564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DCC40D59-D935-634A-BA7D-586CA71C7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45561" y="430018"/>
              <a:ext cx="5524500" cy="24003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B10B43F-29C0-DC44-96A3-9919CB39E182}"/>
              </a:ext>
            </a:extLst>
          </p:cNvPr>
          <p:cNvGrpSpPr/>
          <p:nvPr/>
        </p:nvGrpSpPr>
        <p:grpSpPr>
          <a:xfrm>
            <a:off x="6240263" y="1730497"/>
            <a:ext cx="5669127" cy="2556354"/>
            <a:chOff x="4357191" y="3065659"/>
            <a:chExt cx="5669127" cy="2556354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56F18A-8410-A34D-8B1F-CA96A183EE7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577615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ADDC16E-E714-B84D-A6CF-15B632CBB3B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659284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542EAD4-E5DA-D544-898C-59E4EA2ECC8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52102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650B088-D3C1-364D-96C5-07D3FAB8B2B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34810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FE566DA-2730-BB4F-9BC3-F5C73769EBD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41715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B9E4DB5-3E36-634C-920E-2635F0B93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57191" y="3065659"/>
              <a:ext cx="5524500" cy="241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2593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5A933D-6CE2-A346-9735-822E8A5703F5}"/>
              </a:ext>
            </a:extLst>
          </p:cNvPr>
          <p:cNvSpPr>
            <a:spLocks noChangeAspect="1"/>
          </p:cNvSpPr>
          <p:nvPr/>
        </p:nvSpPr>
        <p:spPr bwMode="gray">
          <a:xfrm>
            <a:off x="7120415" y="3940643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BA3BB7A-2767-C64A-893B-3856C08C358A}"/>
              </a:ext>
            </a:extLst>
          </p:cNvPr>
          <p:cNvSpPr>
            <a:spLocks noChangeAspect="1"/>
          </p:cNvSpPr>
          <p:nvPr/>
        </p:nvSpPr>
        <p:spPr bwMode="gray">
          <a:xfrm>
            <a:off x="5933291" y="3940643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9" name="Bild 24">
            <a:extLst>
              <a:ext uri="{FF2B5EF4-FFF2-40B4-BE49-F238E27FC236}">
                <a16:creationId xmlns:a16="http://schemas.microsoft.com/office/drawing/2014/main" id="{62CB9E2C-A084-D942-8985-7C57BBDCD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11450"/>
            <a:ext cx="812800" cy="1435100"/>
          </a:xfrm>
          <a:prstGeom prst="rect">
            <a:avLst/>
          </a:prstGeom>
        </p:spPr>
      </p:pic>
      <p:pic>
        <p:nvPicPr>
          <p:cNvPr id="20" name="Bild 25">
            <a:extLst>
              <a:ext uri="{FF2B5EF4-FFF2-40B4-BE49-F238E27FC236}">
                <a16:creationId xmlns:a16="http://schemas.microsoft.com/office/drawing/2014/main" id="{78D4D8CA-1B4F-B949-BD57-0A9B4E48C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86" y="2711450"/>
            <a:ext cx="812800" cy="140970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37D2520C-0FB8-6F4B-A129-82A2DE0810A2}"/>
              </a:ext>
            </a:extLst>
          </p:cNvPr>
          <p:cNvSpPr>
            <a:spLocks noChangeAspect="1"/>
          </p:cNvSpPr>
          <p:nvPr/>
        </p:nvSpPr>
        <p:spPr bwMode="gray">
          <a:xfrm>
            <a:off x="253486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1A54639-2EC1-3742-9900-6D1E21A1EBFC}"/>
              </a:ext>
            </a:extLst>
          </p:cNvPr>
          <p:cNvSpPr>
            <a:spLocks noChangeAspect="1"/>
          </p:cNvSpPr>
          <p:nvPr/>
        </p:nvSpPr>
        <p:spPr bwMode="gray">
          <a:xfrm>
            <a:off x="400818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3" name="Graphic 2">
            <a:extLst>
              <a:ext uri="{FF2B5EF4-FFF2-40B4-BE49-F238E27FC236}">
                <a16:creationId xmlns:a16="http://schemas.microsoft.com/office/drawing/2014/main" id="{050FC46A-4A85-0B46-93A1-DEA3FF6DB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15274" y="1820461"/>
            <a:ext cx="925830" cy="2468880"/>
          </a:xfrm>
          <a:prstGeom prst="rect">
            <a:avLst/>
          </a:prstGeom>
        </p:spPr>
      </p:pic>
      <p:pic>
        <p:nvPicPr>
          <p:cNvPr id="24" name="Graphic 5">
            <a:extLst>
              <a:ext uri="{FF2B5EF4-FFF2-40B4-BE49-F238E27FC236}">
                <a16:creationId xmlns:a16="http://schemas.microsoft.com/office/drawing/2014/main" id="{270E30CC-5413-124C-BECB-40DC7C3075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45050" y="1820461"/>
            <a:ext cx="925830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08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354DA26-7BE0-C241-AF5C-261C06600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6434" y="929262"/>
            <a:ext cx="1385670" cy="138567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E3409D7-0CED-AE48-838D-2A2952C536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03144" y="929262"/>
            <a:ext cx="1338698" cy="138567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EB1A7E6-32C2-124C-97A8-65FA318C0E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99054" y="929262"/>
            <a:ext cx="1350441" cy="1397413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A8A9A16-722F-844C-9B34-EDF38A6DE7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07664" y="929262"/>
            <a:ext cx="1373927" cy="138567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907D9FD-5381-B043-A97F-9065FA0BDE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41674" y="929262"/>
            <a:ext cx="1373927" cy="1362184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526BC9B-E60D-0841-8EBD-4AAF01A144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6434" y="2527751"/>
            <a:ext cx="1373927" cy="137392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6A930F9-FB6A-D44E-A01E-25CC24A9C9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071394" y="2527751"/>
            <a:ext cx="1373927" cy="1397413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47F6519-200B-B94D-BE1A-43159F72F1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86354" y="2527751"/>
            <a:ext cx="1373927" cy="140915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5542C7E-AE72-5149-BC31-662EE3AEF20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101314" y="2527751"/>
            <a:ext cx="1397413" cy="1409156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00163063-A363-224B-9F38-6355A33828D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41674" y="2527751"/>
            <a:ext cx="1397413" cy="138567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5A1A490F-6C87-2344-8568-7A69C426210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69134" y="4173212"/>
            <a:ext cx="1373927" cy="139741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069923E8-0B60-E949-BDA5-AA53E2015A2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084094" y="4173212"/>
            <a:ext cx="1373927" cy="138567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76E38A00-7A5B-C144-ADE3-059166B993C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099054" y="4173212"/>
            <a:ext cx="1385670" cy="1409156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470F30AB-6D81-DE44-A37B-4377EDD6AC0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26714" y="4173212"/>
            <a:ext cx="1373927" cy="1409156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1381B5C-73BE-AC4D-B777-AA26E874285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141674" y="4173212"/>
            <a:ext cx="1373927" cy="140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82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4794404-7B6C-394E-ABE7-89592FD22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1850" y="1040818"/>
            <a:ext cx="5448300" cy="19431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E7BACC3-409F-E844-A8A8-0D42544D43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7520" y="3665963"/>
            <a:ext cx="3937000" cy="14351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63AFB09-8865-F047-82CF-7F3172B614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05541" y="3310363"/>
            <a:ext cx="30099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0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90EA6CE-8B6B-834D-8B4D-B53FF2F38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1530" y="714373"/>
            <a:ext cx="6768940" cy="271462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6F63949-6F83-C24E-9F7F-4D1E7767E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96639" y="3657446"/>
            <a:ext cx="84836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99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VEHICLES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2697B88E-8DCF-AB46-8AEB-B40E24B52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020" y="2035400"/>
            <a:ext cx="4929380" cy="234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40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43316F6-8F79-5140-B615-74073765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5826" y="847248"/>
            <a:ext cx="2434590" cy="474916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790EA13-16E3-FF4F-AA81-E7EA5F585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7310" y="847248"/>
            <a:ext cx="6806565" cy="478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6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SPEECH BUBBLES (DIGITAL)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8176009" y="944417"/>
            <a:ext cx="1482652" cy="1015562"/>
          </a:xfrm>
          <a:prstGeom prst="wedgeRoundRectCallout">
            <a:avLst>
              <a:gd name="adj1" fmla="val -40596"/>
              <a:gd name="adj2" fmla="val 81923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Callout 7"/>
          <p:cNvSpPr/>
          <p:nvPr/>
        </p:nvSpPr>
        <p:spPr>
          <a:xfrm>
            <a:off x="8176009" y="2467415"/>
            <a:ext cx="1587003" cy="1332118"/>
          </a:xfrm>
          <a:prstGeom prst="cloudCallout">
            <a:avLst>
              <a:gd name="adj1" fmla="val -49267"/>
              <a:gd name="adj2" fmla="val 8240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oud Callout 17">
            <a:extLst>
              <a:ext uri="{FF2B5EF4-FFF2-40B4-BE49-F238E27FC236}">
                <a16:creationId xmlns:a16="http://schemas.microsoft.com/office/drawing/2014/main" id="{43D45391-86AC-D044-BF20-03FB1BB21151}"/>
              </a:ext>
            </a:extLst>
          </p:cNvPr>
          <p:cNvSpPr/>
          <p:nvPr/>
        </p:nvSpPr>
        <p:spPr>
          <a:xfrm>
            <a:off x="6090303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chemeClr val="tx1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0" name="Rounded Rectangular Callout 19">
            <a:extLst>
              <a:ext uri="{FF2B5EF4-FFF2-40B4-BE49-F238E27FC236}">
                <a16:creationId xmlns:a16="http://schemas.microsoft.com/office/drawing/2014/main" id="{8527E179-FFF5-1444-9A4D-7106A8C885F0}"/>
              </a:ext>
            </a:extLst>
          </p:cNvPr>
          <p:cNvSpPr/>
          <p:nvPr/>
        </p:nvSpPr>
        <p:spPr>
          <a:xfrm>
            <a:off x="6090303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Cloud Callout 20">
            <a:extLst>
              <a:ext uri="{FF2B5EF4-FFF2-40B4-BE49-F238E27FC236}">
                <a16:creationId xmlns:a16="http://schemas.microsoft.com/office/drawing/2014/main" id="{5ADA6872-FECE-4046-92B2-50690DD959A0}"/>
              </a:ext>
            </a:extLst>
          </p:cNvPr>
          <p:cNvSpPr/>
          <p:nvPr/>
        </p:nvSpPr>
        <p:spPr>
          <a:xfrm>
            <a:off x="4004597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rgbClr val="D0D0D0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93676029-C8FD-704D-AB75-844ACED837C6}"/>
              </a:ext>
            </a:extLst>
          </p:cNvPr>
          <p:cNvSpPr/>
          <p:nvPr/>
        </p:nvSpPr>
        <p:spPr>
          <a:xfrm>
            <a:off x="4004597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DA5044D-4716-1C42-9586-12E7F4053067}"/>
              </a:ext>
            </a:extLst>
          </p:cNvPr>
          <p:cNvSpPr/>
          <p:nvPr/>
        </p:nvSpPr>
        <p:spPr>
          <a:xfrm>
            <a:off x="6090303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A610B859-86F3-C342-B67B-D9E838A0A0CC}"/>
              </a:ext>
            </a:extLst>
          </p:cNvPr>
          <p:cNvSpPr/>
          <p:nvPr/>
        </p:nvSpPr>
        <p:spPr>
          <a:xfrm>
            <a:off x="4004597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C3EFFB63-F339-DC4D-8F58-9B0CD272EB03}"/>
              </a:ext>
            </a:extLst>
          </p:cNvPr>
          <p:cNvSpPr/>
          <p:nvPr/>
        </p:nvSpPr>
        <p:spPr>
          <a:xfrm>
            <a:off x="8176009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28069 w 2665142"/>
              <a:gd name="connsiteY30" fmla="*/ 1700506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196538 w 2665142"/>
              <a:gd name="connsiteY30" fmla="*/ 1735540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196538" y="1735540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Cloud Callout 11">
            <a:extLst>
              <a:ext uri="{FF2B5EF4-FFF2-40B4-BE49-F238E27FC236}">
                <a16:creationId xmlns:a16="http://schemas.microsoft.com/office/drawing/2014/main" id="{151D5A22-AF56-2341-93D3-FC30F915C696}"/>
              </a:ext>
            </a:extLst>
          </p:cNvPr>
          <p:cNvSpPr/>
          <p:nvPr/>
        </p:nvSpPr>
        <p:spPr>
          <a:xfrm>
            <a:off x="2025485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chemeClr val="bg2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9237DBEC-E431-8F4F-9814-D8118FD2BE7A}"/>
              </a:ext>
            </a:extLst>
          </p:cNvPr>
          <p:cNvSpPr/>
          <p:nvPr/>
        </p:nvSpPr>
        <p:spPr>
          <a:xfrm>
            <a:off x="2025485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3D809712-A19A-C646-8083-31E890595490}"/>
              </a:ext>
            </a:extLst>
          </p:cNvPr>
          <p:cNvSpPr/>
          <p:nvPr/>
        </p:nvSpPr>
        <p:spPr>
          <a:xfrm>
            <a:off x="2025485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3365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8FF346F-4093-ED4B-85B3-BE9E79117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590" y="847492"/>
            <a:ext cx="5214439" cy="47879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7D6F567-5418-DA48-88F4-9365B6B68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7761" y="1384300"/>
            <a:ext cx="600864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73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FURNITURE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A28BA23-03E6-C04C-8B79-BFE0BD971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7255" y="2589641"/>
            <a:ext cx="2705100" cy="19177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2F1A8F6-0287-EF4D-9C41-57B904142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4662" y="2983341"/>
            <a:ext cx="2882900" cy="1524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BC82855-ACFE-8F4B-BBB8-729AEDCB8D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2048" y="3097641"/>
            <a:ext cx="26543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271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FURNITURE</a:t>
            </a: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75" y="2903680"/>
            <a:ext cx="1066800" cy="1574800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004" y="2205180"/>
            <a:ext cx="1054100" cy="2273300"/>
          </a:xfrm>
          <a:prstGeom prst="rect">
            <a:avLst/>
          </a:prstGeom>
        </p:spPr>
      </p:pic>
      <p:pic>
        <p:nvPicPr>
          <p:cNvPr id="22" name="Bild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707" y="2009809"/>
            <a:ext cx="2273300" cy="2628900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6DEFCAD2-8BFD-6D48-BCBB-48AB5AD9A0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9" y="1640487"/>
            <a:ext cx="685800" cy="1143000"/>
          </a:xfrm>
          <a:prstGeom prst="rect">
            <a:avLst/>
          </a:prstGeom>
        </p:spPr>
      </p:pic>
      <p:pic>
        <p:nvPicPr>
          <p:cNvPr id="8" name="Picture 16">
            <a:extLst>
              <a:ext uri="{FF2B5EF4-FFF2-40B4-BE49-F238E27FC236}">
                <a16:creationId xmlns:a16="http://schemas.microsoft.com/office/drawing/2014/main" id="{38846F65-2D49-A340-84BF-83D3373B5D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404" y="1561768"/>
            <a:ext cx="688577" cy="1286019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B058A48-D127-3A40-85A3-30A7744C7ABB}"/>
              </a:ext>
            </a:extLst>
          </p:cNvPr>
          <p:cNvGrpSpPr/>
          <p:nvPr/>
        </p:nvGrpSpPr>
        <p:grpSpPr>
          <a:xfrm>
            <a:off x="8056774" y="3691080"/>
            <a:ext cx="1828015" cy="1207534"/>
            <a:chOff x="6325386" y="4015819"/>
            <a:chExt cx="1828015" cy="1207534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8901C6D1-4B41-FF42-BD06-24452B6457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22" t="74394" r="18901" b="2289"/>
            <a:stretch/>
          </p:blipFill>
          <p:spPr>
            <a:xfrm>
              <a:off x="6501009" y="4214813"/>
              <a:ext cx="1652392" cy="1008540"/>
            </a:xfrm>
            <a:prstGeom prst="rect">
              <a:avLst/>
            </a:prstGeom>
          </p:spPr>
        </p:pic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925C7227-5D7A-3248-B6F6-447CE890671D}"/>
                </a:ext>
              </a:extLst>
            </p:cNvPr>
            <p:cNvSpPr/>
            <p:nvPr/>
          </p:nvSpPr>
          <p:spPr>
            <a:xfrm>
              <a:off x="6325386" y="4015819"/>
              <a:ext cx="433633" cy="358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2" name="Graphic 3">
            <a:extLst>
              <a:ext uri="{FF2B5EF4-FFF2-40B4-BE49-F238E27FC236}">
                <a16:creationId xmlns:a16="http://schemas.microsoft.com/office/drawing/2014/main" id="{993F7D7E-1EC6-374B-8A26-18BD9DECC6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55150" y="1516736"/>
            <a:ext cx="688577" cy="1343210"/>
          </a:xfrm>
          <a:prstGeom prst="rect">
            <a:avLst/>
          </a:prstGeom>
        </p:spPr>
      </p:pic>
      <p:pic>
        <p:nvPicPr>
          <p:cNvPr id="13" name="Graphic 4">
            <a:extLst>
              <a:ext uri="{FF2B5EF4-FFF2-40B4-BE49-F238E27FC236}">
                <a16:creationId xmlns:a16="http://schemas.microsoft.com/office/drawing/2014/main" id="{DCE914D8-5FAB-7844-A27A-B0A0849BD3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200000">
            <a:off x="10177604" y="1625338"/>
            <a:ext cx="1602236" cy="112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187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FURNITURE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100" y="1990685"/>
            <a:ext cx="2057400" cy="3124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774" y="1025485"/>
            <a:ext cx="1536700" cy="408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748" y="3255460"/>
            <a:ext cx="2781300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748" y="1025485"/>
            <a:ext cx="22479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70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BCABBAD-20A8-2546-AB6D-A6D5DD785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1475" y="859338"/>
            <a:ext cx="2268766" cy="462479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35FD385-7F48-0F4D-8CF5-DA4352A7A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5245" y="2051894"/>
            <a:ext cx="3364367" cy="34322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61E7601-BB83-B94A-97E1-A565C1E692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54617" y="1906859"/>
            <a:ext cx="5365908" cy="357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31BD41F-4177-2143-A1A4-2905EEB13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7338" y="1388975"/>
            <a:ext cx="3206408" cy="397891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4069F4-7C00-F844-9739-3B473983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1501" y="933942"/>
            <a:ext cx="2931270" cy="443394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552CF99-DFC2-3A41-882E-E2E2AE787A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3918" y="714373"/>
            <a:ext cx="3705665" cy="487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47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FD265B4-E81D-4443-AB03-96397181E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4078" y="714373"/>
            <a:ext cx="6127595" cy="470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975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790" y="703800"/>
            <a:ext cx="6408420" cy="463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54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981" y="647700"/>
            <a:ext cx="6866039" cy="4662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</p:spTree>
    <p:extLst>
      <p:ext uri="{BB962C8B-B14F-4D97-AF65-F5344CB8AC3E}">
        <p14:creationId xmlns:p14="http://schemas.microsoft.com/office/powerpoint/2010/main" val="8084420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6" name="Picture 9">
            <a:extLst>
              <a:ext uri="{FF2B5EF4-FFF2-40B4-BE49-F238E27FC236}">
                <a16:creationId xmlns:a16="http://schemas.microsoft.com/office/drawing/2014/main" id="{EF49E1A1-9094-B549-8C2B-F4A04DED1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377" y="600073"/>
            <a:ext cx="7591245" cy="5112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6095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FFFAC21-1A0B-B543-B192-50F5404553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5388" y="2438010"/>
            <a:ext cx="2552700" cy="1371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B1D682D-0658-D747-8174-31E92E0F34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98289" y="2425309"/>
            <a:ext cx="2552700" cy="13843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EA14493-BA97-1740-8417-B7C28C9780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6716254" y="1706831"/>
            <a:ext cx="1892300" cy="2286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4BC467F-C633-5B4D-9ED7-5B9BEBF4F7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8973818" y="1839951"/>
            <a:ext cx="1892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541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6F7FA3-582D-4947-94B8-28DDDB86B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614" y="485773"/>
            <a:ext cx="8062771" cy="52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5902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80" y="589500"/>
            <a:ext cx="6720840" cy="47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629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0" y="703800"/>
            <a:ext cx="686816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0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EE8FDA-DF40-4C42-A3F3-5DBE9D659F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171" y="600073"/>
            <a:ext cx="7403494" cy="50304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50328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44139AB-3235-2647-AD94-0F2E1C6A998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170" y="600073"/>
            <a:ext cx="7419621" cy="50304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3785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FAEC2F5-6CF3-9A47-86AF-DBC0C99FA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5536" y="1207826"/>
            <a:ext cx="2387600" cy="3848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BDAFB42-E03B-E24D-97F8-A2CDC3CE5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467" y="2173026"/>
            <a:ext cx="4038600" cy="28829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60980EA-B998-8442-B87A-5C9B34C274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29919" y="1525326"/>
            <a:ext cx="27305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FURNITURE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961B03C-0C5E-D34E-9EEC-4C76D90EE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33003" y="1257611"/>
            <a:ext cx="2844800" cy="39751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EC2B1D9-C1BC-0A45-83D3-BD5F2D5CA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5003" y="1918011"/>
            <a:ext cx="30988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7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BACKGROUNDS</a:t>
            </a:r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97" y="589500"/>
            <a:ext cx="6973336" cy="483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11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30DC10E-3ABD-A14A-8477-062FF13C89DB}"/>
              </a:ext>
            </a:extLst>
          </p:cNvPr>
          <p:cNvSpPr>
            <a:spLocks noChangeAspect="1"/>
          </p:cNvSpPr>
          <p:nvPr/>
        </p:nvSpPr>
        <p:spPr bwMode="gray">
          <a:xfrm>
            <a:off x="986648" y="4117753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3C091294-5A62-4646-93D7-21D3FC0E5225}"/>
              </a:ext>
            </a:extLst>
          </p:cNvPr>
          <p:cNvSpPr>
            <a:spLocks noChangeAspect="1"/>
          </p:cNvSpPr>
          <p:nvPr/>
        </p:nvSpPr>
        <p:spPr bwMode="gray">
          <a:xfrm>
            <a:off x="2186798" y="4099465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EA102E4-2A36-0846-8FBD-6189B6D0DE2D}"/>
              </a:ext>
            </a:extLst>
          </p:cNvPr>
          <p:cNvSpPr>
            <a:spLocks noChangeAspect="1"/>
          </p:cNvSpPr>
          <p:nvPr/>
        </p:nvSpPr>
        <p:spPr bwMode="gray">
          <a:xfrm>
            <a:off x="6461618" y="4136041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4A09CE64-2414-FE48-A677-0E10347D556A}"/>
              </a:ext>
            </a:extLst>
          </p:cNvPr>
          <p:cNvSpPr>
            <a:spLocks noChangeAspect="1"/>
          </p:cNvSpPr>
          <p:nvPr/>
        </p:nvSpPr>
        <p:spPr bwMode="gray">
          <a:xfrm>
            <a:off x="7730348" y="4136041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87E6B05-4E35-5247-A9AD-069A41273C89}"/>
              </a:ext>
            </a:extLst>
          </p:cNvPr>
          <p:cNvSpPr>
            <a:spLocks noChangeAspect="1"/>
          </p:cNvSpPr>
          <p:nvPr/>
        </p:nvSpPr>
        <p:spPr bwMode="gray">
          <a:xfrm>
            <a:off x="9371696" y="4081178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B6594EE9-75A4-0946-94C8-8C5DD2FC3DCE}"/>
              </a:ext>
            </a:extLst>
          </p:cNvPr>
          <p:cNvSpPr>
            <a:spLocks noChangeAspect="1"/>
          </p:cNvSpPr>
          <p:nvPr/>
        </p:nvSpPr>
        <p:spPr bwMode="gray">
          <a:xfrm>
            <a:off x="10901030" y="4081178"/>
            <a:ext cx="853636" cy="234569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76A0E0C-28A1-0E44-85DB-3B4AEEBA4CC5}"/>
              </a:ext>
            </a:extLst>
          </p:cNvPr>
          <p:cNvSpPr>
            <a:spLocks noChangeAspect="1"/>
          </p:cNvSpPr>
          <p:nvPr/>
        </p:nvSpPr>
        <p:spPr bwMode="gray">
          <a:xfrm>
            <a:off x="3553825" y="4116853"/>
            <a:ext cx="1034734" cy="284333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47BAFC3B-6DCA-1E43-95BE-084D1BE060B0}"/>
              </a:ext>
            </a:extLst>
          </p:cNvPr>
          <p:cNvSpPr>
            <a:spLocks noChangeAspect="1"/>
          </p:cNvSpPr>
          <p:nvPr/>
        </p:nvSpPr>
        <p:spPr bwMode="gray">
          <a:xfrm>
            <a:off x="4962001" y="4116853"/>
            <a:ext cx="1034734" cy="284333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3" name="Picture 16">
            <a:extLst>
              <a:ext uri="{FF2B5EF4-FFF2-40B4-BE49-F238E27FC236}">
                <a16:creationId xmlns:a16="http://schemas.microsoft.com/office/drawing/2014/main" id="{D3EFE759-F0B7-9A46-A2A1-754BB992F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055" y="2311388"/>
            <a:ext cx="905372" cy="1991818"/>
          </a:xfrm>
          <a:prstGeom prst="rect">
            <a:avLst/>
          </a:prstGeom>
        </p:spPr>
      </p:pic>
      <p:pic>
        <p:nvPicPr>
          <p:cNvPr id="64" name="Picture 17">
            <a:extLst>
              <a:ext uri="{FF2B5EF4-FFF2-40B4-BE49-F238E27FC236}">
                <a16:creationId xmlns:a16="http://schemas.microsoft.com/office/drawing/2014/main" id="{7F13B0A5-CEBD-794C-BA7A-F6DB8CB943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036" y="2345617"/>
            <a:ext cx="905372" cy="1953017"/>
          </a:xfrm>
          <a:prstGeom prst="rect">
            <a:avLst/>
          </a:prstGeom>
        </p:spPr>
      </p:pic>
      <p:pic>
        <p:nvPicPr>
          <p:cNvPr id="65" name="Picture 24">
            <a:extLst>
              <a:ext uri="{FF2B5EF4-FFF2-40B4-BE49-F238E27FC236}">
                <a16:creationId xmlns:a16="http://schemas.microsoft.com/office/drawing/2014/main" id="{09D3D31C-C8BE-8B41-9FDE-46B3A37359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11" y="1982775"/>
            <a:ext cx="853636" cy="2276363"/>
          </a:xfrm>
          <a:prstGeom prst="rect">
            <a:avLst/>
          </a:prstGeom>
        </p:spPr>
      </p:pic>
      <p:pic>
        <p:nvPicPr>
          <p:cNvPr id="66" name="Picture 25">
            <a:extLst>
              <a:ext uri="{FF2B5EF4-FFF2-40B4-BE49-F238E27FC236}">
                <a16:creationId xmlns:a16="http://schemas.microsoft.com/office/drawing/2014/main" id="{A805E9DD-A9F7-4F4E-8AA9-D0199D6B8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11" y="1948505"/>
            <a:ext cx="866570" cy="2289297"/>
          </a:xfrm>
          <a:prstGeom prst="rect">
            <a:avLst/>
          </a:prstGeom>
        </p:spPr>
      </p:pic>
      <p:pic>
        <p:nvPicPr>
          <p:cNvPr id="67" name="Picture 5">
            <a:extLst>
              <a:ext uri="{FF2B5EF4-FFF2-40B4-BE49-F238E27FC236}">
                <a16:creationId xmlns:a16="http://schemas.microsoft.com/office/drawing/2014/main" id="{0B039ABD-FAF5-5148-AB2C-372FFF04D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900" y="1975107"/>
            <a:ext cx="1086446" cy="2328099"/>
          </a:xfrm>
          <a:prstGeom prst="rect">
            <a:avLst/>
          </a:prstGeom>
        </p:spPr>
      </p:pic>
      <p:pic>
        <p:nvPicPr>
          <p:cNvPr id="68" name="Picture 6">
            <a:extLst>
              <a:ext uri="{FF2B5EF4-FFF2-40B4-BE49-F238E27FC236}">
                <a16:creationId xmlns:a16="http://schemas.microsoft.com/office/drawing/2014/main" id="{409F641D-9770-924D-882A-5AABF6A0A1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47" y="1975107"/>
            <a:ext cx="1086446" cy="2328099"/>
          </a:xfrm>
          <a:prstGeom prst="rect">
            <a:avLst/>
          </a:prstGeom>
        </p:spPr>
      </p:pic>
      <p:pic>
        <p:nvPicPr>
          <p:cNvPr id="69" name="Picture 2">
            <a:extLst>
              <a:ext uri="{FF2B5EF4-FFF2-40B4-BE49-F238E27FC236}">
                <a16:creationId xmlns:a16="http://schemas.microsoft.com/office/drawing/2014/main" id="{9C8745CC-093B-8049-8DFE-29788C7132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484" y="2026109"/>
            <a:ext cx="970041" cy="2211693"/>
          </a:xfrm>
          <a:prstGeom prst="rect">
            <a:avLst/>
          </a:prstGeom>
        </p:spPr>
      </p:pic>
      <p:pic>
        <p:nvPicPr>
          <p:cNvPr id="70" name="Picture 7">
            <a:extLst>
              <a:ext uri="{FF2B5EF4-FFF2-40B4-BE49-F238E27FC236}">
                <a16:creationId xmlns:a16="http://schemas.microsoft.com/office/drawing/2014/main" id="{15F97C74-7572-9F4F-BC6E-E7D3E74262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227" y="2026109"/>
            <a:ext cx="970041" cy="221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90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1F58098-A754-9448-81E7-AB6047AF0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7470" y="1857045"/>
            <a:ext cx="1354455" cy="241744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B8B5F7B5-D0EF-A449-B8B3-C819FF9F2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5891" y="1857045"/>
            <a:ext cx="1354455" cy="241744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301FCFD-8543-1847-A78B-4A5F243ADA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84719" y="1771320"/>
            <a:ext cx="1268730" cy="250317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3D60DD1-E299-4B47-99DF-E30FAAD47C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56031" y="1805610"/>
            <a:ext cx="1251585" cy="24688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92C6B53-CC0E-4144-99FE-EAB9E773D9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580149" y="1857045"/>
            <a:ext cx="1131570" cy="241744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EEFF46F-8D11-9348-80A8-13A6592D7D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74735" y="1857045"/>
            <a:ext cx="1131570" cy="241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26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0086EEA-88E6-164D-8102-41B91DD63313}"/>
              </a:ext>
            </a:extLst>
          </p:cNvPr>
          <p:cNvSpPr>
            <a:spLocks noChangeAspect="1"/>
          </p:cNvSpPr>
          <p:nvPr/>
        </p:nvSpPr>
        <p:spPr bwMode="gray">
          <a:xfrm>
            <a:off x="8961158" y="4030865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9483D33-E0D2-9442-9119-B0349112DE5E}"/>
              </a:ext>
            </a:extLst>
          </p:cNvPr>
          <p:cNvSpPr>
            <a:spLocks noChangeAspect="1"/>
          </p:cNvSpPr>
          <p:nvPr/>
        </p:nvSpPr>
        <p:spPr bwMode="gray">
          <a:xfrm>
            <a:off x="10227602" y="4049153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7A416E-4BB2-C945-9920-2751551EE49D}"/>
              </a:ext>
            </a:extLst>
          </p:cNvPr>
          <p:cNvSpPr>
            <a:spLocks noChangeAspect="1"/>
          </p:cNvSpPr>
          <p:nvPr/>
        </p:nvSpPr>
        <p:spPr bwMode="gray">
          <a:xfrm>
            <a:off x="4506001" y="4071205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411D9E6-C3CF-A44B-8804-98D24D38D4C9}"/>
              </a:ext>
            </a:extLst>
          </p:cNvPr>
          <p:cNvSpPr>
            <a:spLocks noChangeAspect="1"/>
          </p:cNvSpPr>
          <p:nvPr/>
        </p:nvSpPr>
        <p:spPr bwMode="gray">
          <a:xfrm>
            <a:off x="3282991" y="4071205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489E9AD-16DB-3A42-AD9C-7FDAA043B1A2}"/>
              </a:ext>
            </a:extLst>
          </p:cNvPr>
          <p:cNvSpPr>
            <a:spLocks noChangeAspect="1"/>
          </p:cNvSpPr>
          <p:nvPr/>
        </p:nvSpPr>
        <p:spPr bwMode="gray">
          <a:xfrm>
            <a:off x="6099343" y="3943189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9412554-B045-2C46-B78A-DD6292838EBD}"/>
              </a:ext>
            </a:extLst>
          </p:cNvPr>
          <p:cNvSpPr>
            <a:spLocks noChangeAspect="1"/>
          </p:cNvSpPr>
          <p:nvPr/>
        </p:nvSpPr>
        <p:spPr bwMode="gray">
          <a:xfrm>
            <a:off x="7382755" y="3943189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59E717-719E-F647-914C-5C6E56ADF77E}"/>
              </a:ext>
            </a:extLst>
          </p:cNvPr>
          <p:cNvSpPr>
            <a:spLocks noChangeAspect="1"/>
          </p:cNvSpPr>
          <p:nvPr/>
        </p:nvSpPr>
        <p:spPr bwMode="gray">
          <a:xfrm>
            <a:off x="556627" y="4104017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0D0B3BD-6ADA-294D-9750-909154FA27C9}"/>
              </a:ext>
            </a:extLst>
          </p:cNvPr>
          <p:cNvSpPr>
            <a:spLocks noChangeAspect="1"/>
          </p:cNvSpPr>
          <p:nvPr/>
        </p:nvSpPr>
        <p:spPr bwMode="gray">
          <a:xfrm>
            <a:off x="1828838" y="4104017"/>
            <a:ext cx="1087743" cy="321654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5" name="Picture 8">
            <a:extLst>
              <a:ext uri="{FF2B5EF4-FFF2-40B4-BE49-F238E27FC236}">
                <a16:creationId xmlns:a16="http://schemas.microsoft.com/office/drawing/2014/main" id="{1B248900-AD29-654C-B19A-E5BE379CD5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355" y="1854794"/>
            <a:ext cx="1168400" cy="2260600"/>
          </a:xfrm>
          <a:prstGeom prst="rect">
            <a:avLst/>
          </a:prstGeom>
        </p:spPr>
      </p:pic>
      <p:pic>
        <p:nvPicPr>
          <p:cNvPr id="26" name="Picture 9">
            <a:extLst>
              <a:ext uri="{FF2B5EF4-FFF2-40B4-BE49-F238E27FC236}">
                <a16:creationId xmlns:a16="http://schemas.microsoft.com/office/drawing/2014/main" id="{03E07E85-1AFD-B045-867B-FAE65B8FE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67494"/>
            <a:ext cx="1168400" cy="2247900"/>
          </a:xfrm>
          <a:prstGeom prst="rect">
            <a:avLst/>
          </a:prstGeom>
        </p:spPr>
      </p:pic>
      <p:pic>
        <p:nvPicPr>
          <p:cNvPr id="27" name="Picture 30">
            <a:extLst>
              <a:ext uri="{FF2B5EF4-FFF2-40B4-BE49-F238E27FC236}">
                <a16:creationId xmlns:a16="http://schemas.microsoft.com/office/drawing/2014/main" id="{9DB5F492-6144-884A-8640-A9CAEA34B9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949" y="1953444"/>
            <a:ext cx="1016000" cy="2311400"/>
          </a:xfrm>
          <a:prstGeom prst="rect">
            <a:avLst/>
          </a:prstGeom>
        </p:spPr>
      </p:pic>
      <p:pic>
        <p:nvPicPr>
          <p:cNvPr id="28" name="Picture 31">
            <a:extLst>
              <a:ext uri="{FF2B5EF4-FFF2-40B4-BE49-F238E27FC236}">
                <a16:creationId xmlns:a16="http://schemas.microsoft.com/office/drawing/2014/main" id="{7E978FF0-9FFF-5445-8F5F-0B6896B146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06" y="1966144"/>
            <a:ext cx="1016000" cy="2298700"/>
          </a:xfrm>
          <a:prstGeom prst="rect">
            <a:avLst/>
          </a:prstGeom>
        </p:spPr>
      </p:pic>
      <p:pic>
        <p:nvPicPr>
          <p:cNvPr id="29" name="Picture 4">
            <a:extLst>
              <a:ext uri="{FF2B5EF4-FFF2-40B4-BE49-F238E27FC236}">
                <a16:creationId xmlns:a16="http://schemas.microsoft.com/office/drawing/2014/main" id="{E2882BC0-AEE4-9E41-B887-F2B7ED60F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633" y="1953442"/>
            <a:ext cx="789538" cy="2311401"/>
          </a:xfrm>
          <a:prstGeom prst="rect">
            <a:avLst/>
          </a:prstGeom>
        </p:spPr>
      </p:pic>
      <p:pic>
        <p:nvPicPr>
          <p:cNvPr id="30" name="Picture 5">
            <a:extLst>
              <a:ext uri="{FF2B5EF4-FFF2-40B4-BE49-F238E27FC236}">
                <a16:creationId xmlns:a16="http://schemas.microsoft.com/office/drawing/2014/main" id="{F0C65EBD-781F-2E46-AEA4-870D4B1A85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795" y="1945297"/>
            <a:ext cx="789538" cy="2311401"/>
          </a:xfrm>
          <a:prstGeom prst="rect">
            <a:avLst/>
          </a:prstGeom>
        </p:spPr>
      </p:pic>
      <p:pic>
        <p:nvPicPr>
          <p:cNvPr id="31" name="Picture 8">
            <a:extLst>
              <a:ext uri="{FF2B5EF4-FFF2-40B4-BE49-F238E27FC236}">
                <a16:creationId xmlns:a16="http://schemas.microsoft.com/office/drawing/2014/main" id="{7AEC5A70-CFD8-2E47-A22E-B315678800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258" y="1735748"/>
            <a:ext cx="927100" cy="2501900"/>
          </a:xfrm>
          <a:prstGeom prst="rect">
            <a:avLst/>
          </a:prstGeom>
        </p:spPr>
      </p:pic>
      <p:pic>
        <p:nvPicPr>
          <p:cNvPr id="32" name="Picture 11">
            <a:extLst>
              <a:ext uri="{FF2B5EF4-FFF2-40B4-BE49-F238E27FC236}">
                <a16:creationId xmlns:a16="http://schemas.microsoft.com/office/drawing/2014/main" id="{7B8F2666-4211-6E43-895E-3336A9561C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832" y="1742098"/>
            <a:ext cx="9779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58898"/>
      </p:ext>
    </p:extLst>
  </p:cSld>
  <p:clrMapOvr>
    <a:masterClrMapping/>
  </p:clrMapOvr>
</p:sld>
</file>

<file path=ppt/theme/theme1.xml><?xml version="1.0" encoding="utf-8"?>
<a:theme xmlns:a="http://schemas.openxmlformats.org/drawingml/2006/main" name="Scenes Story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enesTemplate3" id="{32EC3550-74D2-A944-A05B-C9548BCC2F9D}" vid="{737D03A2-3330-884B-B772-0889B5340D2C}"/>
    </a:ext>
  </a:extLst>
</a:theme>
</file>

<file path=ppt/theme/theme2.xml><?xml version="1.0" encoding="utf-8"?>
<a:theme xmlns:a="http://schemas.openxmlformats.org/drawingml/2006/main" name="Scenes Explana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enesTemplate3" id="{32EC3550-74D2-A944-A05B-C9548BCC2F9D}" vid="{3FA4B588-2099-7442-8290-16CEBAF0DD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156</Words>
  <Application>Microsoft Macintosh PowerPoint</Application>
  <PresentationFormat>Breitbild</PresentationFormat>
  <Paragraphs>65</Paragraphs>
  <Slides>34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34</vt:i4>
      </vt:variant>
    </vt:vector>
  </HeadingPairs>
  <TitlesOfParts>
    <vt:vector size="41" baseType="lpstr">
      <vt:lpstr>Arial</vt:lpstr>
      <vt:lpstr>BentonSans</vt:lpstr>
      <vt:lpstr>BentonSans Book</vt:lpstr>
      <vt:lpstr>Calibri</vt:lpstr>
      <vt:lpstr>Covered By Your Grace</vt:lpstr>
      <vt:lpstr>Scenes Storyboard</vt:lpstr>
      <vt:lpstr>Scenes Explanations</vt:lpstr>
      <vt:lpstr>Aus den Sets von SAP. Zusammengestellt für das  Projektentwicklungslabor</vt:lpstr>
      <vt:lpstr>SPEECH BUBBLES (DIGITAL)</vt:lpstr>
      <vt:lpstr>ARROWS</vt:lpstr>
      <vt:lpstr>SIGNS</vt:lpstr>
      <vt:lpstr>OFFICE FURNITURE</vt:lpstr>
      <vt:lpstr>BACKGROUNDS</vt:lpstr>
      <vt:lpstr>CHARACTERS</vt:lpstr>
      <vt:lpstr>CHARACTERS</vt:lpstr>
      <vt:lpstr>CHARACTERS</vt:lpstr>
      <vt:lpstr>CHARACTERS</vt:lpstr>
      <vt:lpstr>CHARACTERS</vt:lpstr>
      <vt:lpstr>CHARACTERS</vt:lpstr>
      <vt:lpstr>CHARACTERS</vt:lpstr>
      <vt:lpstr>CHARACTERS</vt:lpstr>
      <vt:lpstr>CHARACTERS</vt:lpstr>
      <vt:lpstr>VEHICLES</vt:lpstr>
      <vt:lpstr>VEHICLES</vt:lpstr>
      <vt:lpstr>VEHICLES</vt:lpstr>
      <vt:lpstr>DEVICES</vt:lpstr>
      <vt:lpstr>DEVICES</vt:lpstr>
      <vt:lpstr>OFFICE FURNITURE</vt:lpstr>
      <vt:lpstr>FURNITURE</vt:lpstr>
      <vt:lpstr>FURNITURE</vt:lpstr>
      <vt:lpstr>BUILDINGS</vt:lpstr>
      <vt:lpstr>BUILDINGS</vt:lpstr>
      <vt:lpstr>BUILDINGS</vt:lpstr>
      <vt:lpstr>BACKGROUNDS</vt:lpstr>
      <vt:lpstr>BACKGROUNDS</vt:lpstr>
      <vt:lpstr>BACKGROUNDS</vt:lpstr>
      <vt:lpstr>BACKGROUNDS</vt:lpstr>
      <vt:lpstr>BACKGROUNDS</vt:lpstr>
      <vt:lpstr>BACKGROUNDS</vt:lpstr>
      <vt:lpstr>BACKGROUNDS</vt:lpstr>
      <vt:lpstr>BACKGROUNDS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Detken, Karen</dc:creator>
  <cp:lastModifiedBy>j.druenert@jugendbeteiligung.info</cp:lastModifiedBy>
  <cp:revision>208</cp:revision>
  <dcterms:created xsi:type="dcterms:W3CDTF">2015-11-10T20:44:42Z</dcterms:created>
  <dcterms:modified xsi:type="dcterms:W3CDTF">2021-03-24T13:02:33Z</dcterms:modified>
</cp:coreProperties>
</file>