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7" r:id="rId2"/>
    <p:sldId id="256" r:id="rId3"/>
    <p:sldId id="257" r:id="rId4"/>
    <p:sldId id="258" r:id="rId5"/>
    <p:sldId id="293" r:id="rId6"/>
    <p:sldId id="270" r:id="rId7"/>
    <p:sldId id="277" r:id="rId8"/>
    <p:sldId id="281" r:id="rId9"/>
    <p:sldId id="280" r:id="rId10"/>
    <p:sldId id="282" r:id="rId11"/>
    <p:sldId id="286" r:id="rId12"/>
    <p:sldId id="287" r:id="rId13"/>
    <p:sldId id="288" r:id="rId14"/>
    <p:sldId id="296" r:id="rId15"/>
    <p:sldId id="289" r:id="rId16"/>
    <p:sldId id="292" r:id="rId17"/>
    <p:sldId id="285" r:id="rId18"/>
    <p:sldId id="291" r:id="rId19"/>
    <p:sldId id="283" r:id="rId20"/>
    <p:sldId id="269" r:id="rId21"/>
    <p:sldId id="284" r:id="rId22"/>
    <p:sldId id="316" r:id="rId23"/>
    <p:sldId id="271" r:id="rId24"/>
    <p:sldId id="317" r:id="rId25"/>
    <p:sldId id="315" r:id="rId2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1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6D3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104"/>
    <p:restoredTop sz="95897"/>
  </p:normalViewPr>
  <p:slideViewPr>
    <p:cSldViewPr snapToGrid="0" snapToObjects="1" showGuides="1">
      <p:cViewPr varScale="1">
        <p:scale>
          <a:sx n="19" d="100"/>
          <a:sy n="19" d="100"/>
        </p:scale>
        <p:origin x="232" y="2232"/>
      </p:cViewPr>
      <p:guideLst>
        <p:guide orient="horz" pos="2160"/>
        <p:guide pos="61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5E7A26-2EBA-6040-8565-6F48E2B1F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471ABBE-6EA5-8B43-BDB3-599C442B97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A51C3EA-6244-6C40-A1EA-9FF3266B0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8CD5A2-2DF8-0045-942D-C117B03F2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9AAAC7-3670-1246-8480-02240838E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6789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637E6-0B6B-6F4A-8C82-39996D4AB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0B53833-CD72-3B41-820E-8B1E5E12F2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16B438-516D-9F43-9013-052916F60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4CD400-F920-D144-B27E-2B5D2F109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D9CB08-1715-1E42-BE1D-A0FC5EF27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783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390FD6F-87F6-094D-89A3-0E2F13A743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BBD27CF-0E90-0649-B458-963DF23BFC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978660-CA55-C242-A2F3-FEA9EDFCB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0CE349-BD2A-244E-9EBD-5C206B876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94C36D-46A0-0141-BE60-6AE527EC6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721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98C11F-53C7-794F-849A-4C512BBBA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BA29DC-F15F-B048-9B2E-E4FDAB1A8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9A2388-D954-3943-BD63-F1CA1965F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8ECD43-3E75-A447-A02B-A2866DC81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4720417-DD67-A042-91A8-3393E39B7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895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32B50E-5784-314C-94D7-265DEB636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8C5A419-A307-C746-A890-764600444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C3CF392-A50E-4D4F-A0D6-A951E5CF3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547824-FCEC-D34A-B0DD-63F10572E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D13159-C4A0-6948-841C-B120274F6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939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A570CA-ACCF-9045-B209-A680F43E9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92C27A-C8BA-D246-8F1C-508B9215E6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C48506A-C89E-8048-B588-6B5E7460C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2874D66-460D-7D48-BF4D-F9F98C9B0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A50B77F-7772-8340-BCA1-8753DA115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E3D42A0-2F82-F146-A8C7-08ABE5D06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656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97650E-D229-284E-993F-314B2D022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F57DB06-BF94-3242-B03D-363CF217D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01E18AF-6A2F-F246-982A-B306AD9FD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52D1618-FDD3-C14B-8DC5-29E577D66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9D2647C-7A16-954E-B455-421553EA2D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F477635-8548-0A4C-B0CD-85F5AA5B3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891ABCF-062D-494F-82EF-ACF5328A7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F8F59E9-8471-3E40-9F63-BEA0F968E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03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3E4439-2554-D144-9D1B-04CF3B48A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AB824BB-89F2-0347-A8CD-A8D6595AC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EA8C5FC-AB2F-474B-8400-27C7325E8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64B31F7-8124-3F47-A9F7-DBFE7CFCE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9735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3EE5843-BDDD-714A-BA34-57FFD0AEF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9CE2012-89D2-6F49-9B5C-497B56F9E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6FF2A1-88DF-DB41-9BA7-82AD377ED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648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8860B6-5E9C-594E-A9A5-E29C6794F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697A46-E79C-5041-A43C-A83BDA416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43B28E-3FB4-C94B-9FCA-9B91C1E06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8152DE-4786-F640-A46B-16B92D5BF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4E4139-0A01-F846-B6C9-B2501E97B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3538E74-A584-EC41-943E-9D07C3C45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860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731698-7DC4-CF4B-AF3C-199ADDE17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AAD5743-3227-A440-B477-2122B107DB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B3CA9C6-E2FB-A447-91A9-2C0D96852C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B3489A4-8DC8-614E-85B8-360647BED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C30E10A-3870-8D4C-B2AA-71CC979BC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3B6CA1-D908-A94B-869E-646B5EC17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720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127BABE-354F-3041-84E1-1C14F3BF6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E34B94-285D-C041-ACD7-D2D9C5573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83BE6F4-C219-044E-B3AE-B7B7497E9A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ECFF0-152B-1C4B-88E4-568861533696}" type="datetimeFigureOut">
              <a:rPr lang="de-DE" smtClean="0"/>
              <a:t>23.03.21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67F15B-3AB8-D84B-BA37-D53C7E2A8D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F2AADA-1F11-AC40-9639-4869C8CCC7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121F9-6E41-0D43-BF29-F65616F2B0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489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creativecommons.org/licenses/by-nc-nd/4.0/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49">
            <a:extLst>
              <a:ext uri="{FF2B5EF4-FFF2-40B4-BE49-F238E27FC236}">
                <a16:creationId xmlns:a16="http://schemas.microsoft.com/office/drawing/2014/main" id="{75F4D120-3921-42A8-A063-46B023CB0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FC5BA06-B713-1E48-8937-1A5D684FD0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476309" y="595421"/>
            <a:ext cx="7715693" cy="5658438"/>
          </a:xfrm>
          <a:prstGeom prst="rect">
            <a:avLst/>
          </a:prstGeom>
        </p:spPr>
      </p:pic>
      <p:pic>
        <p:nvPicPr>
          <p:cNvPr id="59" name="Picture 51">
            <a:extLst>
              <a:ext uri="{FF2B5EF4-FFF2-40B4-BE49-F238E27FC236}">
                <a16:creationId xmlns:a16="http://schemas.microsoft.com/office/drawing/2014/main" id="{9D01B3E5-85F4-41A9-A504-D5E6268DE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729"/>
          <a:stretch>
            <a:fillRect/>
          </a:stretch>
        </p:blipFill>
        <p:spPr>
          <a:xfrm>
            <a:off x="3466214" y="550977"/>
            <a:ext cx="8725786" cy="5756049"/>
          </a:xfrm>
          <a:custGeom>
            <a:avLst/>
            <a:gdLst>
              <a:gd name="connsiteX0" fmla="*/ 0 w 8725786"/>
              <a:gd name="connsiteY0" fmla="*/ 0 h 5756049"/>
              <a:gd name="connsiteX1" fmla="*/ 8725786 w 8725786"/>
              <a:gd name="connsiteY1" fmla="*/ 0 h 5756049"/>
              <a:gd name="connsiteX2" fmla="*/ 8725786 w 8725786"/>
              <a:gd name="connsiteY2" fmla="*/ 5756049 h 5756049"/>
              <a:gd name="connsiteX3" fmla="*/ 0 w 8725786"/>
              <a:gd name="connsiteY3" fmla="*/ 5756049 h 5756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25786" h="5756049">
                <a:moveTo>
                  <a:pt x="0" y="0"/>
                </a:moveTo>
                <a:lnTo>
                  <a:pt x="8725786" y="0"/>
                </a:lnTo>
                <a:lnTo>
                  <a:pt x="8725786" y="5756049"/>
                </a:lnTo>
                <a:lnTo>
                  <a:pt x="0" y="5756049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C8B62B4-05F1-ED45-9A8E-49E6B2C27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73" y="3877256"/>
            <a:ext cx="4867654" cy="55356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2800" dirty="0" err="1">
                <a:solidFill>
                  <a:srgbClr val="000000"/>
                </a:solidFill>
              </a:rPr>
              <a:t>Mit</a:t>
            </a:r>
            <a:r>
              <a:rPr lang="en-US" sz="2800" dirty="0">
                <a:solidFill>
                  <a:srgbClr val="000000"/>
                </a:solidFill>
              </a:rPr>
              <a:t> Scenes Ideen </a:t>
            </a:r>
            <a:r>
              <a:rPr lang="en-US" sz="2800" dirty="0" err="1">
                <a:solidFill>
                  <a:srgbClr val="000000"/>
                </a:solidFill>
              </a:rPr>
              <a:t>greifbar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machen</a:t>
            </a:r>
            <a:br>
              <a:rPr lang="en-US" sz="2800" dirty="0">
                <a:solidFill>
                  <a:srgbClr val="000000"/>
                </a:solidFill>
              </a:rPr>
            </a:br>
            <a:endParaRPr lang="en-US" sz="2800" dirty="0">
              <a:solidFill>
                <a:srgbClr val="000000"/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7BF62A0B-AE9E-2544-9C31-EFB40E328F4A}"/>
              </a:ext>
            </a:extLst>
          </p:cNvPr>
          <p:cNvGrpSpPr/>
          <p:nvPr/>
        </p:nvGrpSpPr>
        <p:grpSpPr>
          <a:xfrm>
            <a:off x="3066719" y="6351472"/>
            <a:ext cx="6134433" cy="577081"/>
            <a:chOff x="4499897" y="6455948"/>
            <a:chExt cx="6134433" cy="577081"/>
          </a:xfrm>
        </p:grpSpPr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5BF4B8E5-230B-9C4F-B4DE-E408FB6FB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9897" y="6455948"/>
              <a:ext cx="1452537" cy="359503"/>
            </a:xfrm>
            <a:prstGeom prst="rect">
              <a:avLst/>
            </a:prstGeom>
          </p:spPr>
        </p:pic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8C1A44B4-BFC6-6D4A-A50B-6CF5A4D4A649}"/>
                </a:ext>
              </a:extLst>
            </p:cNvPr>
            <p:cNvSpPr txBox="1"/>
            <p:nvPr/>
          </p:nvSpPr>
          <p:spPr>
            <a:xfrm>
              <a:off x="6096000" y="6455948"/>
              <a:ext cx="4538330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50" b="1" i="1" dirty="0"/>
                <a:t>Dieses Werk unterliegt einer </a:t>
              </a:r>
              <a:r>
                <a:rPr lang="de-DE" sz="1050" b="1" dirty="0"/>
                <a:t>CC BY-NC-ND 4.0-Lizenz. </a:t>
              </a:r>
              <a:br>
                <a:rPr lang="de-DE" sz="1050" b="1" dirty="0"/>
              </a:br>
              <a:r>
                <a:rPr lang="de-DE" sz="1050" dirty="0"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Namensnennung - Nicht kommerziell - Keine Bearbeitungen 4.0 International</a:t>
              </a:r>
              <a:endParaRPr lang="de-DE" sz="1050" b="1" dirty="0"/>
            </a:p>
            <a:p>
              <a:endParaRPr lang="de-DE" sz="1050" dirty="0"/>
            </a:p>
          </p:txBody>
        </p:sp>
      </p:grpSp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E72FA4FC-C888-864D-8C58-2A4C68AE6D9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747" y="2814345"/>
            <a:ext cx="2220469" cy="788719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9FA3E28B-D6C3-4648-A33B-F94737CB0B42}"/>
              </a:ext>
            </a:extLst>
          </p:cNvPr>
          <p:cNvSpPr txBox="1"/>
          <p:nvPr/>
        </p:nvSpPr>
        <p:spPr>
          <a:xfrm>
            <a:off x="1435182" y="4262654"/>
            <a:ext cx="1841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Inspiriert von SAP</a:t>
            </a:r>
          </a:p>
        </p:txBody>
      </p:sp>
    </p:spTree>
    <p:extLst>
      <p:ext uri="{BB962C8B-B14F-4D97-AF65-F5344CB8AC3E}">
        <p14:creationId xmlns:p14="http://schemas.microsoft.com/office/powerpoint/2010/main" val="78108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8E31709-4025-ED4A-BBF0-8218EE0D2C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12" t="11282" r="11396" b="9744"/>
          <a:stretch/>
        </p:blipFill>
        <p:spPr>
          <a:xfrm>
            <a:off x="2110154" y="773723"/>
            <a:ext cx="7730759" cy="541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82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B6CC484B-D682-E74F-ABEE-FB693D022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41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60C2E340-01AF-B54F-8182-C81563D1F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51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40601FA-B541-034E-87FA-E1C67FF4E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74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latz enthält.&#10;&#10;Automatisch generierte Beschreibung">
            <a:extLst>
              <a:ext uri="{FF2B5EF4-FFF2-40B4-BE49-F238E27FC236}">
                <a16:creationId xmlns:a16="http://schemas.microsoft.com/office/drawing/2014/main" id="{287408F0-0AA4-3F43-A829-3AB839C3E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40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42B7C485-3914-9A4F-B886-EB7455CEA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012" y="171302"/>
            <a:ext cx="9216134" cy="6515396"/>
          </a:xfrm>
          <a:prstGeom prst="rect">
            <a:avLst/>
          </a:prstGeom>
        </p:spPr>
      </p:pic>
      <p:pic>
        <p:nvPicPr>
          <p:cNvPr id="6" name="Grafik 5" descr="Ein Bild, das Handkarren enthält.&#10;&#10;Automatisch generierte Beschreibung">
            <a:extLst>
              <a:ext uri="{FF2B5EF4-FFF2-40B4-BE49-F238E27FC236}">
                <a16:creationId xmlns:a16="http://schemas.microsoft.com/office/drawing/2014/main" id="{4C9D7050-F588-BD4F-87D5-1B306ED7A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95550" y="171302"/>
            <a:ext cx="9458444" cy="668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45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253A5F5-F71B-2747-8CE2-E7E651B2C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0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3CC8A40-D6B6-124C-9858-E6B239415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73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4F99514-3291-C248-9E22-991454601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2514" y="-289622"/>
            <a:ext cx="5257800" cy="7437243"/>
          </a:xfrm>
          <a:prstGeom prst="rect">
            <a:avLst/>
          </a:prstGeom>
        </p:spPr>
      </p:pic>
      <p:pic>
        <p:nvPicPr>
          <p:cNvPr id="5" name="Grafik 4" descr="Ein Bild, das Text, Sportwettkampf, Sport, Basketball enthält.&#10;&#10;Automatisch generierte Beschreibung">
            <a:extLst>
              <a:ext uri="{FF2B5EF4-FFF2-40B4-BE49-F238E27FC236}">
                <a16:creationId xmlns:a16="http://schemas.microsoft.com/office/drawing/2014/main" id="{92AA0243-DE0F-9D44-9D94-CCAAF1E6F9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856" y="0"/>
            <a:ext cx="5257800" cy="7437243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03E7BC2A-95DC-294D-B807-278A1861B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145" y="4280015"/>
            <a:ext cx="3043347" cy="215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1B080E6-FDC9-2F48-901C-E5FB95284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35" t="39045" r="37999" b="12950"/>
          <a:stretch/>
        </p:blipFill>
        <p:spPr>
          <a:xfrm>
            <a:off x="101147" y="2051766"/>
            <a:ext cx="4161703" cy="244928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4FC0C77-F088-9D48-8189-7131A73626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076" t="7010" b="2506"/>
          <a:stretch/>
        </p:blipFill>
        <p:spPr>
          <a:xfrm>
            <a:off x="4262850" y="923284"/>
            <a:ext cx="3349512" cy="536674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F6B001C7-7AB1-5E46-BC6D-CC8F04153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261" y="3200705"/>
            <a:ext cx="5173303" cy="365729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07B4D26-2C8B-2343-8E9C-A6DA102148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116" t="34379" r="5748" b="18041"/>
          <a:stretch/>
        </p:blipFill>
        <p:spPr>
          <a:xfrm>
            <a:off x="129380" y="4791251"/>
            <a:ext cx="1197033" cy="148379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B691200-6EE2-5F44-B4CC-7197B0DA47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116" t="34379" r="5748" b="18041"/>
          <a:stretch/>
        </p:blipFill>
        <p:spPr>
          <a:xfrm>
            <a:off x="1370698" y="4806234"/>
            <a:ext cx="1197033" cy="1483792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3952167-8BFB-9944-8477-412507112B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116" t="34379" r="5748" b="18041"/>
          <a:stretch/>
        </p:blipFill>
        <p:spPr>
          <a:xfrm>
            <a:off x="2683320" y="4806234"/>
            <a:ext cx="1197033" cy="1483792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A485AB39-4853-D54D-9BEA-789B2ECCEE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18" t="12889" r="44214" b="51469"/>
          <a:stretch/>
        </p:blipFill>
        <p:spPr>
          <a:xfrm>
            <a:off x="8424553" y="923284"/>
            <a:ext cx="2698230" cy="1394086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68349619-6F47-4B49-BE8E-0E4C5A381B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04" t="50000" r="31884" b="21985"/>
          <a:stretch/>
        </p:blipFill>
        <p:spPr>
          <a:xfrm>
            <a:off x="608877" y="567974"/>
            <a:ext cx="2672959" cy="109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87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B426D6B1-FD59-4640-930A-4299CFAA8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599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35901C1-D48A-494B-8BA9-F1CB2701E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84" y="-777799"/>
            <a:ext cx="6745360" cy="477228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D3281F4-1BE8-4A4C-914A-3DEF3E045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784" y="2085718"/>
            <a:ext cx="6745360" cy="477228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DE2B331-C2FC-3142-8B23-20254A5D9F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78" t="40851" r="20825" b="22119"/>
          <a:stretch/>
        </p:blipFill>
        <p:spPr>
          <a:xfrm>
            <a:off x="6833937" y="906623"/>
            <a:ext cx="5027137" cy="477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13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Möbel, Sitz, Stuhl enthält.&#10;&#10;Automatisch generierte Beschreibung">
            <a:extLst>
              <a:ext uri="{FF2B5EF4-FFF2-40B4-BE49-F238E27FC236}">
                <a16:creationId xmlns:a16="http://schemas.microsoft.com/office/drawing/2014/main" id="{E9017AC4-B0E8-4F43-A047-9D72034F6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79" r="6375"/>
          <a:stretch/>
        </p:blipFill>
        <p:spPr>
          <a:xfrm>
            <a:off x="9840913" y="1466984"/>
            <a:ext cx="1881051" cy="4015048"/>
          </a:xfrm>
          <a:prstGeom prst="rect">
            <a:avLst/>
          </a:prstGeom>
        </p:spPr>
      </p:pic>
      <p:pic>
        <p:nvPicPr>
          <p:cNvPr id="8" name="Grafik 7" descr="Ein Bild, das Text, Möbel, Sitz, Stuhl enthält.&#10;&#10;Automatisch generierte Beschreibung">
            <a:extLst>
              <a:ext uri="{FF2B5EF4-FFF2-40B4-BE49-F238E27FC236}">
                <a16:creationId xmlns:a16="http://schemas.microsoft.com/office/drawing/2014/main" id="{38D96B38-C9D3-894A-9804-3AA7E08FEA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79" r="6375"/>
          <a:stretch/>
        </p:blipFill>
        <p:spPr>
          <a:xfrm>
            <a:off x="7457422" y="1466984"/>
            <a:ext cx="1881051" cy="401504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E57523-8CCF-C34C-842F-5538D0A929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59" t="21391" r="14886" b="14667"/>
          <a:stretch/>
        </p:blipFill>
        <p:spPr>
          <a:xfrm>
            <a:off x="104504" y="1096856"/>
            <a:ext cx="6693725" cy="438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845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Licht enthält.&#10;&#10;Automatisch generierte Beschreibung">
            <a:extLst>
              <a:ext uri="{FF2B5EF4-FFF2-40B4-BE49-F238E27FC236}">
                <a16:creationId xmlns:a16="http://schemas.microsoft.com/office/drawing/2014/main" id="{388089FE-2B9E-7C4E-92C6-FBD49FFC7C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47" t="19708" r="26819" b="14091"/>
          <a:stretch/>
        </p:blipFill>
        <p:spPr>
          <a:xfrm>
            <a:off x="9431752" y="2250079"/>
            <a:ext cx="2717444" cy="2638697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628AD368-1806-C941-AAB3-6011FC5979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5" t="61524" r="5373" b="6762"/>
          <a:stretch/>
        </p:blipFill>
        <p:spPr>
          <a:xfrm>
            <a:off x="434689" y="2713809"/>
            <a:ext cx="8699863" cy="217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02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Puppe, Spielzeug, Vektorgrafiken enthält.&#10;&#10;Automatisch generierte Beschreibung">
            <a:extLst>
              <a:ext uri="{FF2B5EF4-FFF2-40B4-BE49-F238E27FC236}">
                <a16:creationId xmlns:a16="http://schemas.microsoft.com/office/drawing/2014/main" id="{9FCDA121-8CD0-924F-8256-C361D00FA2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94" t="13843" r="63737" b="11527"/>
          <a:stretch/>
        </p:blipFill>
        <p:spPr>
          <a:xfrm>
            <a:off x="156755" y="1407109"/>
            <a:ext cx="1802674" cy="3793948"/>
          </a:xfrm>
          <a:prstGeom prst="rect">
            <a:avLst/>
          </a:prstGeom>
        </p:spPr>
      </p:pic>
      <p:pic>
        <p:nvPicPr>
          <p:cNvPr id="11" name="Grafik 10" descr="Ein Bild, das Puppe, Spielzeug, Vektorgrafiken enthält.&#10;&#10;Automatisch generierte Beschreibung">
            <a:extLst>
              <a:ext uri="{FF2B5EF4-FFF2-40B4-BE49-F238E27FC236}">
                <a16:creationId xmlns:a16="http://schemas.microsoft.com/office/drawing/2014/main" id="{93E0A559-89D8-6B44-B1EC-7A0D4FB1A1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44" t="10846" r="40788" b="11193"/>
          <a:stretch/>
        </p:blipFill>
        <p:spPr>
          <a:xfrm>
            <a:off x="1933303" y="1239054"/>
            <a:ext cx="1802674" cy="3963254"/>
          </a:xfrm>
          <a:prstGeom prst="rect">
            <a:avLst/>
          </a:prstGeom>
        </p:spPr>
      </p:pic>
      <p:pic>
        <p:nvPicPr>
          <p:cNvPr id="14" name="Grafik 13" descr="Ein Bild, das Puppe, Spielzeug, Vektorgrafiken enthält.&#10;&#10;Automatisch generierte Beschreibung">
            <a:extLst>
              <a:ext uri="{FF2B5EF4-FFF2-40B4-BE49-F238E27FC236}">
                <a16:creationId xmlns:a16="http://schemas.microsoft.com/office/drawing/2014/main" id="{42B07318-8856-394F-ADE7-9AFC6D7CDD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726" t="16879" r="7528" b="10143"/>
          <a:stretch/>
        </p:blipFill>
        <p:spPr>
          <a:xfrm>
            <a:off x="3735977" y="1491204"/>
            <a:ext cx="2282788" cy="3709852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F8260BEB-9324-B548-81DD-F97A8AD4E2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16" t="18074" r="54775" b="19545"/>
          <a:stretch/>
        </p:blipFill>
        <p:spPr>
          <a:xfrm>
            <a:off x="6018765" y="2873829"/>
            <a:ext cx="1588916" cy="2327227"/>
          </a:xfrm>
          <a:prstGeom prst="rect">
            <a:avLst/>
          </a:prstGeom>
        </p:spPr>
      </p:pic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25D1809-8BFB-1442-A2AF-FB5F689D2D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610" t="28871" r="18598" b="19187"/>
          <a:stretch/>
        </p:blipFill>
        <p:spPr>
          <a:xfrm>
            <a:off x="10252004" y="3263260"/>
            <a:ext cx="1783241" cy="193779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DDE995C-CAFF-2E42-8E2E-1CE035E3EF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79" t="5204" r="55042" b="8158"/>
          <a:stretch/>
        </p:blipFill>
        <p:spPr>
          <a:xfrm>
            <a:off x="7795313" y="1364502"/>
            <a:ext cx="2282788" cy="396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951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5E204F3F-FD9A-BF41-AC28-440FF26AE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37" t="36018" r="32301" b="16138"/>
          <a:stretch/>
        </p:blipFill>
        <p:spPr>
          <a:xfrm>
            <a:off x="491636" y="2191374"/>
            <a:ext cx="1469557" cy="311390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988D741-8DC6-D947-8C93-736EF03305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08" t="8839" r="21139" b="16350"/>
          <a:stretch/>
        </p:blipFill>
        <p:spPr>
          <a:xfrm>
            <a:off x="2293957" y="1497050"/>
            <a:ext cx="5137981" cy="450255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CE4B76C-37C7-744C-98DE-9F3124CFD6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123" t="7520" r="11859" b="16011"/>
          <a:stretch/>
        </p:blipFill>
        <p:spPr>
          <a:xfrm>
            <a:off x="10144733" y="1426709"/>
            <a:ext cx="2047267" cy="4099365"/>
          </a:xfrm>
          <a:prstGeom prst="rect">
            <a:avLst/>
          </a:prstGeom>
        </p:spPr>
      </p:pic>
      <p:pic>
        <p:nvPicPr>
          <p:cNvPr id="12" name="Grafik 11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85E63B1E-3825-CA46-814A-014DD61FE1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551" t="9036" r="36662" b="12261"/>
          <a:stretch/>
        </p:blipFill>
        <p:spPr>
          <a:xfrm>
            <a:off x="7764701" y="1426708"/>
            <a:ext cx="2047268" cy="409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791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6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CA9CEFC-3DB7-C844-9113-9A9B5C1B882F}"/>
              </a:ext>
            </a:extLst>
          </p:cNvPr>
          <p:cNvSpPr/>
          <p:nvPr/>
        </p:nvSpPr>
        <p:spPr>
          <a:xfrm>
            <a:off x="1085850" y="0"/>
            <a:ext cx="958215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D3BEBD84-9500-5446-996D-1B68B89386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298" y="0"/>
            <a:ext cx="9619308" cy="68580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9E26359A-2F2C-7949-91F7-618A876ECBA5}"/>
              </a:ext>
            </a:extLst>
          </p:cNvPr>
          <p:cNvSpPr/>
          <p:nvPr/>
        </p:nvSpPr>
        <p:spPr>
          <a:xfrm>
            <a:off x="0" y="2"/>
            <a:ext cx="12192000" cy="14287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3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00"/>
    </mc:Choice>
    <mc:Fallback xmlns="">
      <p:transition spd="slow" advClick="0" advTm="120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D0194F8-6D2A-CA47-8E2C-49D00568F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34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5823DE8-B6D2-2340-9014-4C308C309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9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4DFBBA9-E3E6-1445-961E-13DBC8EE8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2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06481C-B4A2-364B-91E9-E3DF8FDB2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7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9B4652A-ED8B-1549-A3F6-05DBD1722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51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54ED388-0468-A74C-86C5-249A2346E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64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5C6D2465-96C0-A642-9277-B9BAA378E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24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</Words>
  <Application>Microsoft Macintosh PowerPoint</Application>
  <PresentationFormat>Breitbild</PresentationFormat>
  <Paragraphs>3</Paragraphs>
  <Slides>25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</vt:lpstr>
      <vt:lpstr>Mit Scenes Ideen greifbar machen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j.druenert@jugendbeteiligung.info</dc:creator>
  <cp:lastModifiedBy>j.druenert@jugendbeteiligung.info</cp:lastModifiedBy>
  <cp:revision>28</cp:revision>
  <dcterms:created xsi:type="dcterms:W3CDTF">2021-03-18T17:22:46Z</dcterms:created>
  <dcterms:modified xsi:type="dcterms:W3CDTF">2021-03-23T20:10:33Z</dcterms:modified>
</cp:coreProperties>
</file>